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24.jpg" ContentType="image/jpg"/>
  <Override PartName="/ppt/media/image26.jpg" ContentType="image/jp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39.jpg" ContentType="image/jp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256" r:id="rId2"/>
    <p:sldId id="257" r:id="rId3"/>
    <p:sldId id="598" r:id="rId4"/>
    <p:sldId id="259" r:id="rId5"/>
    <p:sldId id="258" r:id="rId6"/>
    <p:sldId id="592" r:id="rId7"/>
    <p:sldId id="260" r:id="rId8"/>
    <p:sldId id="278" r:id="rId9"/>
    <p:sldId id="593" r:id="rId10"/>
    <p:sldId id="265" r:id="rId11"/>
    <p:sldId id="267" r:id="rId12"/>
    <p:sldId id="594" r:id="rId13"/>
    <p:sldId id="595" r:id="rId14"/>
    <p:sldId id="596" r:id="rId15"/>
    <p:sldId id="597" r:id="rId16"/>
    <p:sldId id="284" r:id="rId17"/>
    <p:sldId id="266" r:id="rId18"/>
    <p:sldId id="591" r:id="rId19"/>
    <p:sldId id="275" r:id="rId20"/>
    <p:sldId id="277" r:id="rId21"/>
    <p:sldId id="279" r:id="rId22"/>
    <p:sldId id="280" r:id="rId23"/>
    <p:sldId id="281" r:id="rId24"/>
    <p:sldId id="282" r:id="rId25"/>
    <p:sldId id="283" r:id="rId26"/>
    <p:sldId id="285" r:id="rId27"/>
    <p:sldId id="286" r:id="rId28"/>
    <p:sldId id="599" r:id="rId29"/>
    <p:sldId id="600" r:id="rId30"/>
    <p:sldId id="601" r:id="rId31"/>
    <p:sldId id="602" r:id="rId32"/>
    <p:sldId id="603" r:id="rId33"/>
  </p:sldIdLst>
  <p:sldSz cx="9144000" cy="6858000" type="screen4x3"/>
  <p:notesSz cx="9144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3" d="100"/>
          <a:sy n="93" d="100"/>
        </p:scale>
        <p:origin x="2046" y="30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96CC42B9-263C-45E6-A65D-FFEEDDA0AB9B}" type="datetimeFigureOut">
              <a:rPr lang="en-US" smtClean="0"/>
              <a:t>1/7/2026</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8CBD174E-9CE5-4BF5-AB93-76F428548472}" type="slidenum">
              <a:rPr lang="en-US" smtClean="0"/>
              <a:t>‹#›</a:t>
            </a:fld>
            <a:endParaRPr lang="en-US"/>
          </a:p>
        </p:txBody>
      </p:sp>
    </p:spTree>
    <p:extLst>
      <p:ext uri="{BB962C8B-B14F-4D97-AF65-F5344CB8AC3E}">
        <p14:creationId xmlns:p14="http://schemas.microsoft.com/office/powerpoint/2010/main" val="2075464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Did you know that you could leverage your employer to make your gift to scouting go further? Corporate Matching</a:t>
            </a:r>
          </a:p>
          <a:p>
            <a:r>
              <a:rPr lang="en-US" dirty="0"/>
              <a:t>Provides the opportunity for employees to make a charitable donation which is then matched by their employer matching at a ratio of 1:1 or higher. Some companies even match 2:1. Dollars for Doers</a:t>
            </a:r>
          </a:p>
          <a:p>
            <a:r>
              <a:rPr lang="en-US" dirty="0"/>
              <a:t>Is an employer-contribution program that donates cash grants to our council, based on the time that the employee volunteers in Scouting. Apple, Google, Microsoft, Facebook, EBAY, Adobe, Netflix, Nvidia and more all match gifts and participate in Dollars4Doers. </a:t>
            </a:r>
          </a:p>
          <a:p>
            <a:r>
              <a:rPr lang="en-US" dirty="0"/>
              <a:t>Some Examples of Dollars For Doers with local companies here in the Bay Area:</a:t>
            </a:r>
          </a:p>
          <a:p>
            <a:r>
              <a:rPr lang="en-US" dirty="0"/>
              <a:t>Apple: $25/</a:t>
            </a:r>
            <a:r>
              <a:rPr lang="en-US" dirty="0" err="1"/>
              <a:t>hr</a:t>
            </a:r>
            <a:r>
              <a:rPr lang="en-US" dirty="0"/>
              <a:t> volunteered Microsoft: $25/</a:t>
            </a:r>
            <a:r>
              <a:rPr lang="en-US" dirty="0" err="1"/>
              <a:t>hr</a:t>
            </a:r>
            <a:r>
              <a:rPr lang="en-US" dirty="0"/>
              <a:t> volunteered Google: $10/</a:t>
            </a:r>
            <a:r>
              <a:rPr lang="en-US" dirty="0" err="1"/>
              <a:t>hr</a:t>
            </a:r>
            <a:r>
              <a:rPr lang="en-US" dirty="0"/>
              <a:t> volunteered</a:t>
            </a:r>
          </a:p>
          <a:p>
            <a:r>
              <a:rPr lang="en-US" dirty="0"/>
              <a:t>There is an old saying that being a scout leader is only “1 hour a week” or work. If that was actually true, then just “1 hour a week” of volunteering, can provide up to $1,300 in extra support for SVMBC, if you contact your company. To learn more. visit www.svmbc.org/support or contact your company’s HR dept. </a:t>
            </a:r>
          </a:p>
          <a:p>
            <a:r>
              <a:rPr lang="en-US" dirty="0"/>
              <a:t>Dollars For Doers and Corporate Matching both go towards your unit’s Friend’s of Scouting Goal.</a:t>
            </a:r>
          </a:p>
        </p:txBody>
      </p:sp>
      <p:sp>
        <p:nvSpPr>
          <p:cNvPr id="4" name="Slide Number Placeholder 3"/>
          <p:cNvSpPr>
            <a:spLocks noGrp="1"/>
          </p:cNvSpPr>
          <p:nvPr>
            <p:ph type="sldNum" sz="quarter" idx="5"/>
          </p:nvPr>
        </p:nvSpPr>
        <p:spPr/>
        <p:txBody>
          <a:bodyPr/>
          <a:lstStyle/>
          <a:p>
            <a:fld id="{8CBD174E-9CE5-4BF5-AB93-76F428548472}" type="slidenum">
              <a:rPr lang="en-US" smtClean="0"/>
              <a:t>16</a:t>
            </a:fld>
            <a:endParaRPr lang="en-US"/>
          </a:p>
        </p:txBody>
      </p:sp>
    </p:spTree>
    <p:extLst>
      <p:ext uri="{BB962C8B-B14F-4D97-AF65-F5344CB8AC3E}">
        <p14:creationId xmlns:p14="http://schemas.microsoft.com/office/powerpoint/2010/main" val="494915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E1B4A-D0FE-A6DC-9C6B-A3D2C0E1EC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019F4A-2FED-DBAE-9213-A7C824085A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0B708D-6A92-EE7A-2858-540D448276D2}"/>
              </a:ext>
            </a:extLst>
          </p:cNvPr>
          <p:cNvSpPr>
            <a:spLocks noGrp="1"/>
          </p:cNvSpPr>
          <p:nvPr>
            <p:ph type="body" idx="1"/>
          </p:nvPr>
        </p:nvSpPr>
        <p:spPr/>
        <p:txBody>
          <a:bodyPr/>
          <a:lstStyle/>
          <a:p>
            <a:r>
              <a:rPr lang="en-US" b="1" dirty="0"/>
              <a:t>Recognition Program</a:t>
            </a:r>
          </a:p>
          <a:p>
            <a:endParaRPr lang="en-US" dirty="0"/>
          </a:p>
          <a:p>
            <a:r>
              <a:rPr lang="en-US" dirty="0"/>
              <a:t>This year’s recognition items</a:t>
            </a:r>
            <a:r>
              <a:rPr lang="en-US" baseline="0" dirty="0"/>
              <a:t> for each level are:</a:t>
            </a:r>
            <a:endParaRPr lang="en-US" dirty="0"/>
          </a:p>
          <a:p>
            <a:endParaRPr lang="en-US" baseline="0" dirty="0"/>
          </a:p>
          <a:p>
            <a:endParaRPr lang="en-US" dirty="0"/>
          </a:p>
        </p:txBody>
      </p:sp>
      <p:sp>
        <p:nvSpPr>
          <p:cNvPr id="4" name="Slide Number Placeholder 3">
            <a:extLst>
              <a:ext uri="{FF2B5EF4-FFF2-40B4-BE49-F238E27FC236}">
                <a16:creationId xmlns:a16="http://schemas.microsoft.com/office/drawing/2014/main" id="{C21AF062-829A-91A4-B33B-E699646DFF16}"/>
              </a:ext>
            </a:extLst>
          </p:cNvPr>
          <p:cNvSpPr>
            <a:spLocks noGrp="1"/>
          </p:cNvSpPr>
          <p:nvPr>
            <p:ph type="sldNum" sz="quarter" idx="10"/>
          </p:nvPr>
        </p:nvSpPr>
        <p:spPr/>
        <p:txBody>
          <a:bodyPr/>
          <a:lstStyle/>
          <a:p>
            <a:fld id="{32EF6E3F-7229-435D-9B4A-E0ABCDF45996}" type="slidenum">
              <a:rPr lang="fr-CA" smtClean="0"/>
              <a:t>18</a:t>
            </a:fld>
            <a:endParaRPr lang="fr-CA"/>
          </a:p>
        </p:txBody>
      </p:sp>
    </p:spTree>
    <p:extLst>
      <p:ext uri="{BB962C8B-B14F-4D97-AF65-F5344CB8AC3E}">
        <p14:creationId xmlns:p14="http://schemas.microsoft.com/office/powerpoint/2010/main" val="1884658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main purposes for our presentations is to raise funds for scouting, but as importantly, it is also about communicating the impact of scouting.</a:t>
            </a:r>
          </a:p>
          <a:p>
            <a:endParaRPr lang="en-US" dirty="0"/>
          </a:p>
        </p:txBody>
      </p:sp>
      <p:sp>
        <p:nvSpPr>
          <p:cNvPr id="4" name="Slide Number Placeholder 3"/>
          <p:cNvSpPr>
            <a:spLocks noGrp="1"/>
          </p:cNvSpPr>
          <p:nvPr>
            <p:ph type="sldNum" sz="quarter" idx="5"/>
          </p:nvPr>
        </p:nvSpPr>
        <p:spPr/>
        <p:txBody>
          <a:bodyPr/>
          <a:lstStyle/>
          <a:p>
            <a:fld id="{8CBD174E-9CE5-4BF5-AB93-76F428548472}" type="slidenum">
              <a:rPr lang="en-US" smtClean="0"/>
              <a:t>20</a:t>
            </a:fld>
            <a:endParaRPr lang="en-US"/>
          </a:p>
        </p:txBody>
      </p:sp>
    </p:spTree>
    <p:extLst>
      <p:ext uri="{BB962C8B-B14F-4D97-AF65-F5344CB8AC3E}">
        <p14:creationId xmlns:p14="http://schemas.microsoft.com/office/powerpoint/2010/main" val="1795934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Meet with the Unit Coordinator as soon as date is secured and follow up two weeks prior to the presentation.</a:t>
            </a:r>
          </a:p>
          <a:p>
            <a:endParaRPr lang="en-US" dirty="0"/>
          </a:p>
        </p:txBody>
      </p:sp>
      <p:sp>
        <p:nvSpPr>
          <p:cNvPr id="4" name="Slide Number Placeholder 3"/>
          <p:cNvSpPr>
            <a:spLocks noGrp="1"/>
          </p:cNvSpPr>
          <p:nvPr>
            <p:ph type="sldNum" sz="quarter" idx="5"/>
          </p:nvPr>
        </p:nvSpPr>
        <p:spPr/>
        <p:txBody>
          <a:bodyPr/>
          <a:lstStyle/>
          <a:p>
            <a:fld id="{8CBD174E-9CE5-4BF5-AB93-76F428548472}" type="slidenum">
              <a:rPr lang="en-US" smtClean="0"/>
              <a:t>22</a:t>
            </a:fld>
            <a:endParaRPr lang="en-US"/>
          </a:p>
        </p:txBody>
      </p:sp>
    </p:spTree>
    <p:extLst>
      <p:ext uri="{BB962C8B-B14F-4D97-AF65-F5344CB8AC3E}">
        <p14:creationId xmlns:p14="http://schemas.microsoft.com/office/powerpoint/2010/main" val="996194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sz="3200" b="1" i="0">
                <a:solidFill>
                  <a:srgbClr val="CF0030"/>
                </a:solidFill>
                <a:latin typeface="Arial"/>
                <a:cs typeface="Aria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sz="2400" b="1" i="0" u="sng">
                <a:solidFill>
                  <a:schemeClr val="hlink"/>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1/7/2026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22098"/>
            <a:ext cx="2099309" cy="6835901"/>
          </a:xfrm>
          <a:prstGeom prst="rect">
            <a:avLst/>
          </a:prstGeom>
        </p:spPr>
      </p:pic>
      <p:pic>
        <p:nvPicPr>
          <p:cNvPr id="17" name="bg object 17"/>
          <p:cNvPicPr/>
          <p:nvPr/>
        </p:nvPicPr>
        <p:blipFill>
          <a:blip r:embed="rId3" cstate="print"/>
          <a:stretch>
            <a:fillRect/>
          </a:stretch>
        </p:blipFill>
        <p:spPr>
          <a:xfrm>
            <a:off x="0" y="0"/>
            <a:ext cx="2098548" cy="6858000"/>
          </a:xfrm>
          <a:prstGeom prst="rect">
            <a:avLst/>
          </a:prstGeom>
        </p:spPr>
      </p:pic>
      <p:sp>
        <p:nvSpPr>
          <p:cNvPr id="18" name="bg object 18"/>
          <p:cNvSpPr/>
          <p:nvPr/>
        </p:nvSpPr>
        <p:spPr>
          <a:xfrm>
            <a:off x="7543800" y="6573558"/>
            <a:ext cx="535305" cy="126364"/>
          </a:xfrm>
          <a:custGeom>
            <a:avLst/>
            <a:gdLst/>
            <a:ahLst/>
            <a:cxnLst/>
            <a:rect l="l" t="t" r="r" b="b"/>
            <a:pathLst>
              <a:path w="535304" h="126365">
                <a:moveTo>
                  <a:pt x="62979" y="30162"/>
                </a:moveTo>
                <a:lnTo>
                  <a:pt x="42672" y="1473"/>
                </a:lnTo>
                <a:lnTo>
                  <a:pt x="42672" y="20701"/>
                </a:lnTo>
                <a:lnTo>
                  <a:pt x="42672" y="40805"/>
                </a:lnTo>
                <a:lnTo>
                  <a:pt x="37071" y="45834"/>
                </a:lnTo>
                <a:lnTo>
                  <a:pt x="20002" y="45834"/>
                </a:lnTo>
                <a:lnTo>
                  <a:pt x="20002" y="15074"/>
                </a:lnTo>
                <a:lnTo>
                  <a:pt x="38544" y="15074"/>
                </a:lnTo>
                <a:lnTo>
                  <a:pt x="42672" y="20701"/>
                </a:lnTo>
                <a:lnTo>
                  <a:pt x="42672" y="1473"/>
                </a:lnTo>
                <a:lnTo>
                  <a:pt x="35306" y="0"/>
                </a:lnTo>
                <a:lnTo>
                  <a:pt x="0" y="0"/>
                </a:lnTo>
                <a:lnTo>
                  <a:pt x="0" y="100838"/>
                </a:lnTo>
                <a:lnTo>
                  <a:pt x="20002" y="100838"/>
                </a:lnTo>
                <a:lnTo>
                  <a:pt x="20002" y="60617"/>
                </a:lnTo>
                <a:lnTo>
                  <a:pt x="30899" y="60617"/>
                </a:lnTo>
                <a:lnTo>
                  <a:pt x="43980" y="58813"/>
                </a:lnTo>
                <a:lnTo>
                  <a:pt x="54114" y="53263"/>
                </a:lnTo>
                <a:lnTo>
                  <a:pt x="59232" y="45834"/>
                </a:lnTo>
                <a:lnTo>
                  <a:pt x="60655" y="43776"/>
                </a:lnTo>
                <a:lnTo>
                  <a:pt x="62979" y="30162"/>
                </a:lnTo>
                <a:close/>
              </a:path>
              <a:path w="535304" h="126365">
                <a:moveTo>
                  <a:pt x="113309" y="23355"/>
                </a:moveTo>
                <a:lnTo>
                  <a:pt x="112128" y="23063"/>
                </a:lnTo>
                <a:lnTo>
                  <a:pt x="101828" y="23063"/>
                </a:lnTo>
                <a:lnTo>
                  <a:pt x="96227" y="27800"/>
                </a:lnTo>
                <a:lnTo>
                  <a:pt x="92405" y="35191"/>
                </a:lnTo>
                <a:lnTo>
                  <a:pt x="92113" y="35191"/>
                </a:lnTo>
                <a:lnTo>
                  <a:pt x="92113" y="24841"/>
                </a:lnTo>
                <a:lnTo>
                  <a:pt x="73571" y="24841"/>
                </a:lnTo>
                <a:lnTo>
                  <a:pt x="73571" y="100838"/>
                </a:lnTo>
                <a:lnTo>
                  <a:pt x="93002" y="100838"/>
                </a:lnTo>
                <a:lnTo>
                  <a:pt x="93002" y="45237"/>
                </a:lnTo>
                <a:lnTo>
                  <a:pt x="100647" y="41694"/>
                </a:lnTo>
                <a:lnTo>
                  <a:pt x="111239" y="41694"/>
                </a:lnTo>
                <a:lnTo>
                  <a:pt x="113309" y="41986"/>
                </a:lnTo>
                <a:lnTo>
                  <a:pt x="113309" y="23355"/>
                </a:lnTo>
                <a:close/>
              </a:path>
              <a:path w="535304" h="126365">
                <a:moveTo>
                  <a:pt x="176872" y="61506"/>
                </a:moveTo>
                <a:lnTo>
                  <a:pt x="176352" y="54406"/>
                </a:lnTo>
                <a:lnTo>
                  <a:pt x="175691" y="45643"/>
                </a:lnTo>
                <a:lnTo>
                  <a:pt x="172402" y="36372"/>
                </a:lnTo>
                <a:lnTo>
                  <a:pt x="171399" y="33528"/>
                </a:lnTo>
                <a:lnTo>
                  <a:pt x="162839" y="25781"/>
                </a:lnTo>
                <a:lnTo>
                  <a:pt x="158330" y="24904"/>
                </a:lnTo>
                <a:lnTo>
                  <a:pt x="158330" y="54406"/>
                </a:lnTo>
                <a:lnTo>
                  <a:pt x="138315" y="54406"/>
                </a:lnTo>
                <a:lnTo>
                  <a:pt x="138315" y="44361"/>
                </a:lnTo>
                <a:lnTo>
                  <a:pt x="140677" y="36372"/>
                </a:lnTo>
                <a:lnTo>
                  <a:pt x="156273" y="36372"/>
                </a:lnTo>
                <a:lnTo>
                  <a:pt x="157746" y="42583"/>
                </a:lnTo>
                <a:lnTo>
                  <a:pt x="157835" y="44361"/>
                </a:lnTo>
                <a:lnTo>
                  <a:pt x="157899" y="45643"/>
                </a:lnTo>
                <a:lnTo>
                  <a:pt x="157988" y="47510"/>
                </a:lnTo>
                <a:lnTo>
                  <a:pt x="158330" y="54406"/>
                </a:lnTo>
                <a:lnTo>
                  <a:pt x="158330" y="24904"/>
                </a:lnTo>
                <a:lnTo>
                  <a:pt x="148920" y="23063"/>
                </a:lnTo>
                <a:lnTo>
                  <a:pt x="133299" y="26339"/>
                </a:lnTo>
                <a:lnTo>
                  <a:pt x="124193" y="35039"/>
                </a:lnTo>
                <a:lnTo>
                  <a:pt x="119938" y="47510"/>
                </a:lnTo>
                <a:lnTo>
                  <a:pt x="118935" y="61506"/>
                </a:lnTo>
                <a:lnTo>
                  <a:pt x="119062" y="65951"/>
                </a:lnTo>
                <a:lnTo>
                  <a:pt x="119519" y="76466"/>
                </a:lnTo>
                <a:lnTo>
                  <a:pt x="123012" y="89598"/>
                </a:lnTo>
                <a:lnTo>
                  <a:pt x="131813" y="99199"/>
                </a:lnTo>
                <a:lnTo>
                  <a:pt x="148323" y="102908"/>
                </a:lnTo>
                <a:lnTo>
                  <a:pt x="160172" y="101104"/>
                </a:lnTo>
                <a:lnTo>
                  <a:pt x="168529" y="95808"/>
                </a:lnTo>
                <a:lnTo>
                  <a:pt x="172186" y="89598"/>
                </a:lnTo>
                <a:lnTo>
                  <a:pt x="173621" y="87198"/>
                </a:lnTo>
                <a:lnTo>
                  <a:pt x="175704" y="75412"/>
                </a:lnTo>
                <a:lnTo>
                  <a:pt x="158330" y="75412"/>
                </a:lnTo>
                <a:lnTo>
                  <a:pt x="157162" y="84582"/>
                </a:lnTo>
                <a:lnTo>
                  <a:pt x="154508" y="89598"/>
                </a:lnTo>
                <a:lnTo>
                  <a:pt x="140677" y="89598"/>
                </a:lnTo>
                <a:lnTo>
                  <a:pt x="138315" y="81026"/>
                </a:lnTo>
                <a:lnTo>
                  <a:pt x="138315" y="65951"/>
                </a:lnTo>
                <a:lnTo>
                  <a:pt x="176872" y="65951"/>
                </a:lnTo>
                <a:lnTo>
                  <a:pt x="176872" y="61506"/>
                </a:lnTo>
                <a:close/>
              </a:path>
              <a:path w="535304" h="126365">
                <a:moveTo>
                  <a:pt x="247218" y="62992"/>
                </a:moveTo>
                <a:lnTo>
                  <a:pt x="234556" y="25311"/>
                </a:lnTo>
                <a:lnTo>
                  <a:pt x="228092" y="23901"/>
                </a:lnTo>
                <a:lnTo>
                  <a:pt x="228092" y="62992"/>
                </a:lnTo>
                <a:lnTo>
                  <a:pt x="227672" y="73850"/>
                </a:lnTo>
                <a:lnTo>
                  <a:pt x="226136" y="81622"/>
                </a:lnTo>
                <a:lnTo>
                  <a:pt x="222999" y="86271"/>
                </a:lnTo>
                <a:lnTo>
                  <a:pt x="217779" y="87833"/>
                </a:lnTo>
                <a:lnTo>
                  <a:pt x="212572" y="86271"/>
                </a:lnTo>
                <a:lnTo>
                  <a:pt x="209435" y="81622"/>
                </a:lnTo>
                <a:lnTo>
                  <a:pt x="209321" y="81076"/>
                </a:lnTo>
                <a:lnTo>
                  <a:pt x="207899" y="73850"/>
                </a:lnTo>
                <a:lnTo>
                  <a:pt x="207479" y="62992"/>
                </a:lnTo>
                <a:lnTo>
                  <a:pt x="207899" y="52070"/>
                </a:lnTo>
                <a:lnTo>
                  <a:pt x="209435" y="44208"/>
                </a:lnTo>
                <a:lnTo>
                  <a:pt x="212572" y="39446"/>
                </a:lnTo>
                <a:lnTo>
                  <a:pt x="217779" y="37846"/>
                </a:lnTo>
                <a:lnTo>
                  <a:pt x="222999" y="39446"/>
                </a:lnTo>
                <a:lnTo>
                  <a:pt x="226136" y="44208"/>
                </a:lnTo>
                <a:lnTo>
                  <a:pt x="226250" y="44767"/>
                </a:lnTo>
                <a:lnTo>
                  <a:pt x="227672" y="52070"/>
                </a:lnTo>
                <a:lnTo>
                  <a:pt x="228092" y="62992"/>
                </a:lnTo>
                <a:lnTo>
                  <a:pt x="228092" y="23901"/>
                </a:lnTo>
                <a:lnTo>
                  <a:pt x="224256" y="23063"/>
                </a:lnTo>
                <a:lnTo>
                  <a:pt x="216611" y="23063"/>
                </a:lnTo>
                <a:lnTo>
                  <a:pt x="211315" y="26022"/>
                </a:lnTo>
                <a:lnTo>
                  <a:pt x="206895" y="33121"/>
                </a:lnTo>
                <a:lnTo>
                  <a:pt x="206603" y="33121"/>
                </a:lnTo>
                <a:lnTo>
                  <a:pt x="206603" y="24841"/>
                </a:lnTo>
                <a:lnTo>
                  <a:pt x="188061" y="24841"/>
                </a:lnTo>
                <a:lnTo>
                  <a:pt x="188061" y="125984"/>
                </a:lnTo>
                <a:lnTo>
                  <a:pt x="207479" y="125984"/>
                </a:lnTo>
                <a:lnTo>
                  <a:pt x="207479" y="93738"/>
                </a:lnTo>
                <a:lnTo>
                  <a:pt x="207784" y="93738"/>
                </a:lnTo>
                <a:lnTo>
                  <a:pt x="211899" y="99949"/>
                </a:lnTo>
                <a:lnTo>
                  <a:pt x="216903" y="102908"/>
                </a:lnTo>
                <a:lnTo>
                  <a:pt x="224256" y="102908"/>
                </a:lnTo>
                <a:lnTo>
                  <a:pt x="234556" y="100622"/>
                </a:lnTo>
                <a:lnTo>
                  <a:pt x="241439" y="93738"/>
                </a:lnTo>
                <a:lnTo>
                  <a:pt x="241693" y="93484"/>
                </a:lnTo>
                <a:lnTo>
                  <a:pt x="243598" y="87833"/>
                </a:lnTo>
                <a:lnTo>
                  <a:pt x="245859" y="81076"/>
                </a:lnTo>
                <a:lnTo>
                  <a:pt x="247218" y="62992"/>
                </a:lnTo>
                <a:close/>
              </a:path>
              <a:path w="535304" h="126365">
                <a:moveTo>
                  <a:pt x="316090" y="100838"/>
                </a:moveTo>
                <a:lnTo>
                  <a:pt x="314020" y="96697"/>
                </a:lnTo>
                <a:lnTo>
                  <a:pt x="313918" y="95516"/>
                </a:lnTo>
                <a:lnTo>
                  <a:pt x="313728" y="93446"/>
                </a:lnTo>
                <a:lnTo>
                  <a:pt x="313728" y="93154"/>
                </a:lnTo>
                <a:lnTo>
                  <a:pt x="313728" y="89598"/>
                </a:lnTo>
                <a:lnTo>
                  <a:pt x="313728" y="62992"/>
                </a:lnTo>
                <a:lnTo>
                  <a:pt x="313728" y="46126"/>
                </a:lnTo>
                <a:lnTo>
                  <a:pt x="312674" y="36791"/>
                </a:lnTo>
                <a:lnTo>
                  <a:pt x="312445" y="36372"/>
                </a:lnTo>
                <a:lnTo>
                  <a:pt x="308622" y="29489"/>
                </a:lnTo>
                <a:lnTo>
                  <a:pt x="300202" y="24752"/>
                </a:lnTo>
                <a:lnTo>
                  <a:pt x="286067" y="23063"/>
                </a:lnTo>
                <a:lnTo>
                  <a:pt x="275844" y="24257"/>
                </a:lnTo>
                <a:lnTo>
                  <a:pt x="267411" y="28206"/>
                </a:lnTo>
                <a:lnTo>
                  <a:pt x="261683" y="35420"/>
                </a:lnTo>
                <a:lnTo>
                  <a:pt x="259638" y="46126"/>
                </a:lnTo>
                <a:lnTo>
                  <a:pt x="259575" y="48196"/>
                </a:lnTo>
                <a:lnTo>
                  <a:pt x="276948" y="48196"/>
                </a:lnTo>
                <a:lnTo>
                  <a:pt x="276948" y="40220"/>
                </a:lnTo>
                <a:lnTo>
                  <a:pt x="280174" y="36372"/>
                </a:lnTo>
                <a:lnTo>
                  <a:pt x="292544" y="36372"/>
                </a:lnTo>
                <a:lnTo>
                  <a:pt x="294894" y="39624"/>
                </a:lnTo>
                <a:lnTo>
                  <a:pt x="294894" y="50571"/>
                </a:lnTo>
                <a:lnTo>
                  <a:pt x="294894" y="62992"/>
                </a:lnTo>
                <a:lnTo>
                  <a:pt x="294894" y="86347"/>
                </a:lnTo>
                <a:lnTo>
                  <a:pt x="288417" y="89598"/>
                </a:lnTo>
                <a:lnTo>
                  <a:pt x="277825" y="89598"/>
                </a:lnTo>
                <a:lnTo>
                  <a:pt x="275767" y="84874"/>
                </a:lnTo>
                <a:lnTo>
                  <a:pt x="275767" y="72161"/>
                </a:lnTo>
                <a:lnTo>
                  <a:pt x="279006" y="68313"/>
                </a:lnTo>
                <a:lnTo>
                  <a:pt x="286651" y="66827"/>
                </a:lnTo>
                <a:lnTo>
                  <a:pt x="289013" y="66243"/>
                </a:lnTo>
                <a:lnTo>
                  <a:pt x="292252" y="65062"/>
                </a:lnTo>
                <a:lnTo>
                  <a:pt x="294894" y="62992"/>
                </a:lnTo>
                <a:lnTo>
                  <a:pt x="294894" y="50571"/>
                </a:lnTo>
                <a:lnTo>
                  <a:pt x="293128" y="52933"/>
                </a:lnTo>
                <a:lnTo>
                  <a:pt x="287248" y="54406"/>
                </a:lnTo>
                <a:lnTo>
                  <a:pt x="258279" y="72161"/>
                </a:lnTo>
                <a:lnTo>
                  <a:pt x="257225" y="81026"/>
                </a:lnTo>
                <a:lnTo>
                  <a:pt x="258165" y="88811"/>
                </a:lnTo>
                <a:lnTo>
                  <a:pt x="261264" y="95846"/>
                </a:lnTo>
                <a:lnTo>
                  <a:pt x="266788" y="100838"/>
                </a:lnTo>
                <a:lnTo>
                  <a:pt x="266446" y="100838"/>
                </a:lnTo>
                <a:lnTo>
                  <a:pt x="275475" y="102908"/>
                </a:lnTo>
                <a:lnTo>
                  <a:pt x="284886" y="102908"/>
                </a:lnTo>
                <a:lnTo>
                  <a:pt x="290182" y="100838"/>
                </a:lnTo>
                <a:lnTo>
                  <a:pt x="294601" y="93154"/>
                </a:lnTo>
                <a:lnTo>
                  <a:pt x="294894" y="93154"/>
                </a:lnTo>
                <a:lnTo>
                  <a:pt x="294970" y="93446"/>
                </a:lnTo>
                <a:lnTo>
                  <a:pt x="295478" y="95516"/>
                </a:lnTo>
                <a:lnTo>
                  <a:pt x="295554" y="95846"/>
                </a:lnTo>
                <a:lnTo>
                  <a:pt x="296075" y="98475"/>
                </a:lnTo>
                <a:lnTo>
                  <a:pt x="297548" y="100838"/>
                </a:lnTo>
                <a:lnTo>
                  <a:pt x="316090" y="100838"/>
                </a:lnTo>
                <a:close/>
              </a:path>
              <a:path w="535304" h="126365">
                <a:moveTo>
                  <a:pt x="368477" y="23355"/>
                </a:moveTo>
                <a:lnTo>
                  <a:pt x="367588" y="23063"/>
                </a:lnTo>
                <a:lnTo>
                  <a:pt x="356997" y="23063"/>
                </a:lnTo>
                <a:lnTo>
                  <a:pt x="351701" y="27800"/>
                </a:lnTo>
                <a:lnTo>
                  <a:pt x="347573" y="35191"/>
                </a:lnTo>
                <a:lnTo>
                  <a:pt x="347281" y="35191"/>
                </a:lnTo>
                <a:lnTo>
                  <a:pt x="347281" y="24841"/>
                </a:lnTo>
                <a:lnTo>
                  <a:pt x="328739" y="24841"/>
                </a:lnTo>
                <a:lnTo>
                  <a:pt x="328739" y="100838"/>
                </a:lnTo>
                <a:lnTo>
                  <a:pt x="348170" y="100838"/>
                </a:lnTo>
                <a:lnTo>
                  <a:pt x="348170" y="45237"/>
                </a:lnTo>
                <a:lnTo>
                  <a:pt x="355815" y="41694"/>
                </a:lnTo>
                <a:lnTo>
                  <a:pt x="366712" y="41694"/>
                </a:lnTo>
                <a:lnTo>
                  <a:pt x="368477" y="41986"/>
                </a:lnTo>
                <a:lnTo>
                  <a:pt x="368477" y="23355"/>
                </a:lnTo>
                <a:close/>
              </a:path>
              <a:path w="535304" h="126365">
                <a:moveTo>
                  <a:pt x="432041" y="61506"/>
                </a:moveTo>
                <a:lnTo>
                  <a:pt x="431533" y="54406"/>
                </a:lnTo>
                <a:lnTo>
                  <a:pt x="430911" y="45643"/>
                </a:lnTo>
                <a:lnTo>
                  <a:pt x="427697" y="36372"/>
                </a:lnTo>
                <a:lnTo>
                  <a:pt x="426707" y="33528"/>
                </a:lnTo>
                <a:lnTo>
                  <a:pt x="418261" y="25781"/>
                </a:lnTo>
                <a:lnTo>
                  <a:pt x="413499" y="24853"/>
                </a:lnTo>
                <a:lnTo>
                  <a:pt x="413499" y="54406"/>
                </a:lnTo>
                <a:lnTo>
                  <a:pt x="393496" y="54406"/>
                </a:lnTo>
                <a:lnTo>
                  <a:pt x="393496" y="44361"/>
                </a:lnTo>
                <a:lnTo>
                  <a:pt x="395846" y="36372"/>
                </a:lnTo>
                <a:lnTo>
                  <a:pt x="411734" y="36372"/>
                </a:lnTo>
                <a:lnTo>
                  <a:pt x="412915" y="42583"/>
                </a:lnTo>
                <a:lnTo>
                  <a:pt x="413004" y="44361"/>
                </a:lnTo>
                <a:lnTo>
                  <a:pt x="413067" y="45643"/>
                </a:lnTo>
                <a:lnTo>
                  <a:pt x="413156" y="47510"/>
                </a:lnTo>
                <a:lnTo>
                  <a:pt x="413499" y="54406"/>
                </a:lnTo>
                <a:lnTo>
                  <a:pt x="413499" y="24853"/>
                </a:lnTo>
                <a:lnTo>
                  <a:pt x="404380" y="23063"/>
                </a:lnTo>
                <a:lnTo>
                  <a:pt x="388594" y="26339"/>
                </a:lnTo>
                <a:lnTo>
                  <a:pt x="379399" y="35039"/>
                </a:lnTo>
                <a:lnTo>
                  <a:pt x="375119" y="47510"/>
                </a:lnTo>
                <a:lnTo>
                  <a:pt x="374103" y="61506"/>
                </a:lnTo>
                <a:lnTo>
                  <a:pt x="374230" y="65951"/>
                </a:lnTo>
                <a:lnTo>
                  <a:pt x="374688" y="76466"/>
                </a:lnTo>
                <a:lnTo>
                  <a:pt x="378180" y="89598"/>
                </a:lnTo>
                <a:lnTo>
                  <a:pt x="386981" y="99199"/>
                </a:lnTo>
                <a:lnTo>
                  <a:pt x="403491" y="102908"/>
                </a:lnTo>
                <a:lnTo>
                  <a:pt x="415391" y="101104"/>
                </a:lnTo>
                <a:lnTo>
                  <a:pt x="423799" y="95808"/>
                </a:lnTo>
                <a:lnTo>
                  <a:pt x="427482" y="89598"/>
                </a:lnTo>
                <a:lnTo>
                  <a:pt x="428904" y="87198"/>
                </a:lnTo>
                <a:lnTo>
                  <a:pt x="430872" y="75412"/>
                </a:lnTo>
                <a:lnTo>
                  <a:pt x="413499" y="75412"/>
                </a:lnTo>
                <a:lnTo>
                  <a:pt x="412330" y="84582"/>
                </a:lnTo>
                <a:lnTo>
                  <a:pt x="409676" y="89598"/>
                </a:lnTo>
                <a:lnTo>
                  <a:pt x="396138" y="89598"/>
                </a:lnTo>
                <a:lnTo>
                  <a:pt x="393496" y="81026"/>
                </a:lnTo>
                <a:lnTo>
                  <a:pt x="393496" y="65951"/>
                </a:lnTo>
                <a:lnTo>
                  <a:pt x="432041" y="65951"/>
                </a:lnTo>
                <a:lnTo>
                  <a:pt x="432041" y="61506"/>
                </a:lnTo>
                <a:close/>
              </a:path>
              <a:path w="535304" h="126365">
                <a:moveTo>
                  <a:pt x="500913" y="0"/>
                </a:moveTo>
                <a:lnTo>
                  <a:pt x="481495" y="0"/>
                </a:lnTo>
                <a:lnTo>
                  <a:pt x="481495" y="31940"/>
                </a:lnTo>
                <a:lnTo>
                  <a:pt x="481495" y="62992"/>
                </a:lnTo>
                <a:lnTo>
                  <a:pt x="481076" y="73850"/>
                </a:lnTo>
                <a:lnTo>
                  <a:pt x="479539" y="81622"/>
                </a:lnTo>
                <a:lnTo>
                  <a:pt x="476402" y="86271"/>
                </a:lnTo>
                <a:lnTo>
                  <a:pt x="471195" y="87833"/>
                </a:lnTo>
                <a:lnTo>
                  <a:pt x="466026" y="86271"/>
                </a:lnTo>
                <a:lnTo>
                  <a:pt x="462991" y="81622"/>
                </a:lnTo>
                <a:lnTo>
                  <a:pt x="462889" y="81076"/>
                </a:lnTo>
                <a:lnTo>
                  <a:pt x="461543" y="73850"/>
                </a:lnTo>
                <a:lnTo>
                  <a:pt x="461187" y="62992"/>
                </a:lnTo>
                <a:lnTo>
                  <a:pt x="461543" y="52070"/>
                </a:lnTo>
                <a:lnTo>
                  <a:pt x="462991" y="44208"/>
                </a:lnTo>
                <a:lnTo>
                  <a:pt x="466026" y="39446"/>
                </a:lnTo>
                <a:lnTo>
                  <a:pt x="471195" y="37846"/>
                </a:lnTo>
                <a:lnTo>
                  <a:pt x="476402" y="39446"/>
                </a:lnTo>
                <a:lnTo>
                  <a:pt x="479539" y="44208"/>
                </a:lnTo>
                <a:lnTo>
                  <a:pt x="479653" y="44767"/>
                </a:lnTo>
                <a:lnTo>
                  <a:pt x="481076" y="52070"/>
                </a:lnTo>
                <a:lnTo>
                  <a:pt x="481495" y="62992"/>
                </a:lnTo>
                <a:lnTo>
                  <a:pt x="481495" y="31940"/>
                </a:lnTo>
                <a:lnTo>
                  <a:pt x="481190" y="31940"/>
                </a:lnTo>
                <a:lnTo>
                  <a:pt x="477075" y="26022"/>
                </a:lnTo>
                <a:lnTo>
                  <a:pt x="472363" y="23063"/>
                </a:lnTo>
                <a:lnTo>
                  <a:pt x="465010" y="23063"/>
                </a:lnTo>
                <a:lnTo>
                  <a:pt x="454672" y="25311"/>
                </a:lnTo>
                <a:lnTo>
                  <a:pt x="447421" y="32385"/>
                </a:lnTo>
                <a:lnTo>
                  <a:pt x="443153" y="44767"/>
                </a:lnTo>
                <a:lnTo>
                  <a:pt x="441756" y="62992"/>
                </a:lnTo>
                <a:lnTo>
                  <a:pt x="443153" y="81076"/>
                </a:lnTo>
                <a:lnTo>
                  <a:pt x="447421" y="93484"/>
                </a:lnTo>
                <a:lnTo>
                  <a:pt x="454672" y="100622"/>
                </a:lnTo>
                <a:lnTo>
                  <a:pt x="465010" y="102908"/>
                </a:lnTo>
                <a:lnTo>
                  <a:pt x="472363" y="102908"/>
                </a:lnTo>
                <a:lnTo>
                  <a:pt x="477964" y="99949"/>
                </a:lnTo>
                <a:lnTo>
                  <a:pt x="482079" y="92862"/>
                </a:lnTo>
                <a:lnTo>
                  <a:pt x="482371" y="92862"/>
                </a:lnTo>
                <a:lnTo>
                  <a:pt x="482371" y="100838"/>
                </a:lnTo>
                <a:lnTo>
                  <a:pt x="500913" y="100838"/>
                </a:lnTo>
                <a:lnTo>
                  <a:pt x="500913" y="92862"/>
                </a:lnTo>
                <a:lnTo>
                  <a:pt x="500913" y="87833"/>
                </a:lnTo>
                <a:lnTo>
                  <a:pt x="500913" y="37846"/>
                </a:lnTo>
                <a:lnTo>
                  <a:pt x="500913" y="31940"/>
                </a:lnTo>
                <a:lnTo>
                  <a:pt x="500913" y="0"/>
                </a:lnTo>
                <a:close/>
              </a:path>
              <a:path w="535304" h="126365">
                <a:moveTo>
                  <a:pt x="535051" y="78955"/>
                </a:moveTo>
                <a:lnTo>
                  <a:pt x="516509" y="78955"/>
                </a:lnTo>
                <a:lnTo>
                  <a:pt x="516509" y="100838"/>
                </a:lnTo>
                <a:lnTo>
                  <a:pt x="535051" y="100838"/>
                </a:lnTo>
                <a:lnTo>
                  <a:pt x="535051" y="78955"/>
                </a:lnTo>
                <a:close/>
              </a:path>
            </a:pathLst>
          </a:custGeom>
          <a:solidFill>
            <a:srgbClr val="E21536"/>
          </a:solidFill>
        </p:spPr>
        <p:txBody>
          <a:bodyPr wrap="square" lIns="0" tIns="0" rIns="0" bIns="0" rtlCol="0"/>
          <a:lstStyle/>
          <a:p>
            <a:endParaRPr/>
          </a:p>
        </p:txBody>
      </p:sp>
      <p:pic>
        <p:nvPicPr>
          <p:cNvPr id="19" name="bg object 19"/>
          <p:cNvPicPr/>
          <p:nvPr/>
        </p:nvPicPr>
        <p:blipFill>
          <a:blip r:embed="rId4" cstate="print"/>
          <a:stretch>
            <a:fillRect/>
          </a:stretch>
        </p:blipFill>
        <p:spPr>
          <a:xfrm>
            <a:off x="8124775" y="6573546"/>
            <a:ext cx="174527" cy="102917"/>
          </a:xfrm>
          <a:prstGeom prst="rect">
            <a:avLst/>
          </a:prstGeom>
        </p:spPr>
      </p:pic>
      <p:pic>
        <p:nvPicPr>
          <p:cNvPr id="20" name="bg object 20"/>
          <p:cNvPicPr/>
          <p:nvPr/>
        </p:nvPicPr>
        <p:blipFill>
          <a:blip r:embed="rId5" cstate="print"/>
          <a:stretch>
            <a:fillRect/>
          </a:stretch>
        </p:blipFill>
        <p:spPr>
          <a:xfrm>
            <a:off x="8343450" y="6567336"/>
            <a:ext cx="258881" cy="109127"/>
          </a:xfrm>
          <a:prstGeom prst="rect">
            <a:avLst/>
          </a:prstGeom>
        </p:spPr>
      </p:pic>
      <p:pic>
        <p:nvPicPr>
          <p:cNvPr id="21" name="bg object 21"/>
          <p:cNvPicPr/>
          <p:nvPr/>
        </p:nvPicPr>
        <p:blipFill>
          <a:blip r:embed="rId6" cstate="print"/>
          <a:stretch>
            <a:fillRect/>
          </a:stretch>
        </p:blipFill>
        <p:spPr>
          <a:xfrm>
            <a:off x="219456" y="274320"/>
            <a:ext cx="1663445" cy="1904999"/>
          </a:xfrm>
          <a:prstGeom prst="rect">
            <a:avLst/>
          </a:prstGeom>
        </p:spPr>
      </p:pic>
      <p:pic>
        <p:nvPicPr>
          <p:cNvPr id="22" name="bg object 22"/>
          <p:cNvPicPr/>
          <p:nvPr/>
        </p:nvPicPr>
        <p:blipFill>
          <a:blip r:embed="rId7" cstate="print"/>
          <a:stretch>
            <a:fillRect/>
          </a:stretch>
        </p:blipFill>
        <p:spPr>
          <a:xfrm>
            <a:off x="2385822" y="6465570"/>
            <a:ext cx="1831847" cy="313181"/>
          </a:xfrm>
          <a:prstGeom prst="rect">
            <a:avLst/>
          </a:prstGeom>
        </p:spPr>
      </p:pic>
      <p:pic>
        <p:nvPicPr>
          <p:cNvPr id="23" name="bg object 23"/>
          <p:cNvPicPr/>
          <p:nvPr/>
        </p:nvPicPr>
        <p:blipFill>
          <a:blip r:embed="rId8" cstate="print"/>
          <a:stretch>
            <a:fillRect/>
          </a:stretch>
        </p:blipFill>
        <p:spPr>
          <a:xfrm>
            <a:off x="0" y="5490971"/>
            <a:ext cx="2136648" cy="1367027"/>
          </a:xfrm>
          <a:prstGeom prst="rect">
            <a:avLst/>
          </a:prstGeom>
        </p:spPr>
      </p:pic>
      <p:sp>
        <p:nvSpPr>
          <p:cNvPr id="2" name="Holder 2"/>
          <p:cNvSpPr>
            <a:spLocks noGrp="1"/>
          </p:cNvSpPr>
          <p:nvPr>
            <p:ph type="title"/>
          </p:nvPr>
        </p:nvSpPr>
        <p:spPr/>
        <p:txBody>
          <a:bodyPr lIns="0" tIns="0" rIns="0" bIns="0"/>
          <a:lstStyle>
            <a:lvl1pPr>
              <a:defRPr sz="3200" b="1" i="0">
                <a:solidFill>
                  <a:srgbClr val="CF0030"/>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400" b="1" i="0" u="sng">
                <a:solidFill>
                  <a:schemeClr val="hlink"/>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1/7/2026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CF0030"/>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388927" y="2004312"/>
            <a:ext cx="2785109" cy="3695700"/>
          </a:xfrm>
          <a:prstGeom prst="rect">
            <a:avLst/>
          </a:prstGeom>
        </p:spPr>
        <p:txBody>
          <a:bodyPr wrap="square" lIns="0" tIns="0" rIns="0" bIns="0">
            <a:spAutoFit/>
          </a:bodyPr>
          <a:lstStyle>
            <a:lvl1pPr>
              <a:defRPr sz="2800" b="1" i="0">
                <a:solidFill>
                  <a:srgbClr val="005AA2"/>
                </a:solidFill>
                <a:latin typeface="Arial"/>
                <a:cs typeface="Aria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1/7/2026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CF0030"/>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1/7/2026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22098"/>
            <a:ext cx="2099309" cy="6835901"/>
          </a:xfrm>
          <a:prstGeom prst="rect">
            <a:avLst/>
          </a:prstGeom>
        </p:spPr>
      </p:pic>
      <p:pic>
        <p:nvPicPr>
          <p:cNvPr id="17" name="bg object 17"/>
          <p:cNvPicPr/>
          <p:nvPr/>
        </p:nvPicPr>
        <p:blipFill>
          <a:blip r:embed="rId3" cstate="print"/>
          <a:stretch>
            <a:fillRect/>
          </a:stretch>
        </p:blipFill>
        <p:spPr>
          <a:xfrm>
            <a:off x="0" y="0"/>
            <a:ext cx="2098548" cy="6858000"/>
          </a:xfrm>
          <a:prstGeom prst="rect">
            <a:avLst/>
          </a:prstGeom>
        </p:spPr>
      </p:pic>
      <p:sp>
        <p:nvSpPr>
          <p:cNvPr id="18" name="bg object 18"/>
          <p:cNvSpPr/>
          <p:nvPr/>
        </p:nvSpPr>
        <p:spPr>
          <a:xfrm>
            <a:off x="7543800" y="6573558"/>
            <a:ext cx="535305" cy="126364"/>
          </a:xfrm>
          <a:custGeom>
            <a:avLst/>
            <a:gdLst/>
            <a:ahLst/>
            <a:cxnLst/>
            <a:rect l="l" t="t" r="r" b="b"/>
            <a:pathLst>
              <a:path w="535304" h="126365">
                <a:moveTo>
                  <a:pt x="62979" y="30162"/>
                </a:moveTo>
                <a:lnTo>
                  <a:pt x="42672" y="1473"/>
                </a:lnTo>
                <a:lnTo>
                  <a:pt x="42672" y="20701"/>
                </a:lnTo>
                <a:lnTo>
                  <a:pt x="42672" y="40805"/>
                </a:lnTo>
                <a:lnTo>
                  <a:pt x="37071" y="45834"/>
                </a:lnTo>
                <a:lnTo>
                  <a:pt x="20002" y="45834"/>
                </a:lnTo>
                <a:lnTo>
                  <a:pt x="20002" y="15074"/>
                </a:lnTo>
                <a:lnTo>
                  <a:pt x="38544" y="15074"/>
                </a:lnTo>
                <a:lnTo>
                  <a:pt x="42672" y="20701"/>
                </a:lnTo>
                <a:lnTo>
                  <a:pt x="42672" y="1473"/>
                </a:lnTo>
                <a:lnTo>
                  <a:pt x="35306" y="0"/>
                </a:lnTo>
                <a:lnTo>
                  <a:pt x="0" y="0"/>
                </a:lnTo>
                <a:lnTo>
                  <a:pt x="0" y="100838"/>
                </a:lnTo>
                <a:lnTo>
                  <a:pt x="20002" y="100838"/>
                </a:lnTo>
                <a:lnTo>
                  <a:pt x="20002" y="60617"/>
                </a:lnTo>
                <a:lnTo>
                  <a:pt x="30899" y="60617"/>
                </a:lnTo>
                <a:lnTo>
                  <a:pt x="43980" y="58813"/>
                </a:lnTo>
                <a:lnTo>
                  <a:pt x="54114" y="53263"/>
                </a:lnTo>
                <a:lnTo>
                  <a:pt x="59232" y="45834"/>
                </a:lnTo>
                <a:lnTo>
                  <a:pt x="60655" y="43776"/>
                </a:lnTo>
                <a:lnTo>
                  <a:pt x="62979" y="30162"/>
                </a:lnTo>
                <a:close/>
              </a:path>
              <a:path w="535304" h="126365">
                <a:moveTo>
                  <a:pt x="113309" y="23355"/>
                </a:moveTo>
                <a:lnTo>
                  <a:pt x="112128" y="23063"/>
                </a:lnTo>
                <a:lnTo>
                  <a:pt x="101828" y="23063"/>
                </a:lnTo>
                <a:lnTo>
                  <a:pt x="96227" y="27800"/>
                </a:lnTo>
                <a:lnTo>
                  <a:pt x="92405" y="35191"/>
                </a:lnTo>
                <a:lnTo>
                  <a:pt x="92113" y="35191"/>
                </a:lnTo>
                <a:lnTo>
                  <a:pt x="92113" y="24841"/>
                </a:lnTo>
                <a:lnTo>
                  <a:pt x="73571" y="24841"/>
                </a:lnTo>
                <a:lnTo>
                  <a:pt x="73571" y="100838"/>
                </a:lnTo>
                <a:lnTo>
                  <a:pt x="93002" y="100838"/>
                </a:lnTo>
                <a:lnTo>
                  <a:pt x="93002" y="45237"/>
                </a:lnTo>
                <a:lnTo>
                  <a:pt x="100647" y="41694"/>
                </a:lnTo>
                <a:lnTo>
                  <a:pt x="111239" y="41694"/>
                </a:lnTo>
                <a:lnTo>
                  <a:pt x="113309" y="41986"/>
                </a:lnTo>
                <a:lnTo>
                  <a:pt x="113309" y="23355"/>
                </a:lnTo>
                <a:close/>
              </a:path>
              <a:path w="535304" h="126365">
                <a:moveTo>
                  <a:pt x="176872" y="61506"/>
                </a:moveTo>
                <a:lnTo>
                  <a:pt x="176352" y="54406"/>
                </a:lnTo>
                <a:lnTo>
                  <a:pt x="175691" y="45643"/>
                </a:lnTo>
                <a:lnTo>
                  <a:pt x="172402" y="36372"/>
                </a:lnTo>
                <a:lnTo>
                  <a:pt x="171399" y="33528"/>
                </a:lnTo>
                <a:lnTo>
                  <a:pt x="162839" y="25781"/>
                </a:lnTo>
                <a:lnTo>
                  <a:pt x="158330" y="24904"/>
                </a:lnTo>
                <a:lnTo>
                  <a:pt x="158330" y="54406"/>
                </a:lnTo>
                <a:lnTo>
                  <a:pt x="138315" y="54406"/>
                </a:lnTo>
                <a:lnTo>
                  <a:pt x="138315" y="44361"/>
                </a:lnTo>
                <a:lnTo>
                  <a:pt x="140677" y="36372"/>
                </a:lnTo>
                <a:lnTo>
                  <a:pt x="156273" y="36372"/>
                </a:lnTo>
                <a:lnTo>
                  <a:pt x="157746" y="42583"/>
                </a:lnTo>
                <a:lnTo>
                  <a:pt x="157835" y="44361"/>
                </a:lnTo>
                <a:lnTo>
                  <a:pt x="157899" y="45643"/>
                </a:lnTo>
                <a:lnTo>
                  <a:pt x="157988" y="47510"/>
                </a:lnTo>
                <a:lnTo>
                  <a:pt x="158330" y="54406"/>
                </a:lnTo>
                <a:lnTo>
                  <a:pt x="158330" y="24904"/>
                </a:lnTo>
                <a:lnTo>
                  <a:pt x="148920" y="23063"/>
                </a:lnTo>
                <a:lnTo>
                  <a:pt x="133299" y="26339"/>
                </a:lnTo>
                <a:lnTo>
                  <a:pt x="124193" y="35039"/>
                </a:lnTo>
                <a:lnTo>
                  <a:pt x="119938" y="47510"/>
                </a:lnTo>
                <a:lnTo>
                  <a:pt x="118935" y="61506"/>
                </a:lnTo>
                <a:lnTo>
                  <a:pt x="119062" y="65951"/>
                </a:lnTo>
                <a:lnTo>
                  <a:pt x="119519" y="76466"/>
                </a:lnTo>
                <a:lnTo>
                  <a:pt x="123012" y="89598"/>
                </a:lnTo>
                <a:lnTo>
                  <a:pt x="131813" y="99199"/>
                </a:lnTo>
                <a:lnTo>
                  <a:pt x="148323" y="102908"/>
                </a:lnTo>
                <a:lnTo>
                  <a:pt x="160172" y="101104"/>
                </a:lnTo>
                <a:lnTo>
                  <a:pt x="168529" y="95808"/>
                </a:lnTo>
                <a:lnTo>
                  <a:pt x="172186" y="89598"/>
                </a:lnTo>
                <a:lnTo>
                  <a:pt x="173621" y="87198"/>
                </a:lnTo>
                <a:lnTo>
                  <a:pt x="175704" y="75412"/>
                </a:lnTo>
                <a:lnTo>
                  <a:pt x="158330" y="75412"/>
                </a:lnTo>
                <a:lnTo>
                  <a:pt x="157162" y="84582"/>
                </a:lnTo>
                <a:lnTo>
                  <a:pt x="154508" y="89598"/>
                </a:lnTo>
                <a:lnTo>
                  <a:pt x="140677" y="89598"/>
                </a:lnTo>
                <a:lnTo>
                  <a:pt x="138315" y="81026"/>
                </a:lnTo>
                <a:lnTo>
                  <a:pt x="138315" y="65951"/>
                </a:lnTo>
                <a:lnTo>
                  <a:pt x="176872" y="65951"/>
                </a:lnTo>
                <a:lnTo>
                  <a:pt x="176872" y="61506"/>
                </a:lnTo>
                <a:close/>
              </a:path>
              <a:path w="535304" h="126365">
                <a:moveTo>
                  <a:pt x="247218" y="62992"/>
                </a:moveTo>
                <a:lnTo>
                  <a:pt x="234556" y="25311"/>
                </a:lnTo>
                <a:lnTo>
                  <a:pt x="228092" y="23901"/>
                </a:lnTo>
                <a:lnTo>
                  <a:pt x="228092" y="62992"/>
                </a:lnTo>
                <a:lnTo>
                  <a:pt x="227672" y="73850"/>
                </a:lnTo>
                <a:lnTo>
                  <a:pt x="226136" y="81622"/>
                </a:lnTo>
                <a:lnTo>
                  <a:pt x="222999" y="86271"/>
                </a:lnTo>
                <a:lnTo>
                  <a:pt x="217779" y="87833"/>
                </a:lnTo>
                <a:lnTo>
                  <a:pt x="212572" y="86271"/>
                </a:lnTo>
                <a:lnTo>
                  <a:pt x="209435" y="81622"/>
                </a:lnTo>
                <a:lnTo>
                  <a:pt x="209321" y="81076"/>
                </a:lnTo>
                <a:lnTo>
                  <a:pt x="207899" y="73850"/>
                </a:lnTo>
                <a:lnTo>
                  <a:pt x="207479" y="62992"/>
                </a:lnTo>
                <a:lnTo>
                  <a:pt x="207899" y="52070"/>
                </a:lnTo>
                <a:lnTo>
                  <a:pt x="209435" y="44208"/>
                </a:lnTo>
                <a:lnTo>
                  <a:pt x="212572" y="39446"/>
                </a:lnTo>
                <a:lnTo>
                  <a:pt x="217779" y="37846"/>
                </a:lnTo>
                <a:lnTo>
                  <a:pt x="222999" y="39446"/>
                </a:lnTo>
                <a:lnTo>
                  <a:pt x="226136" y="44208"/>
                </a:lnTo>
                <a:lnTo>
                  <a:pt x="226250" y="44767"/>
                </a:lnTo>
                <a:lnTo>
                  <a:pt x="227672" y="52070"/>
                </a:lnTo>
                <a:lnTo>
                  <a:pt x="228092" y="62992"/>
                </a:lnTo>
                <a:lnTo>
                  <a:pt x="228092" y="23901"/>
                </a:lnTo>
                <a:lnTo>
                  <a:pt x="224256" y="23063"/>
                </a:lnTo>
                <a:lnTo>
                  <a:pt x="216611" y="23063"/>
                </a:lnTo>
                <a:lnTo>
                  <a:pt x="211315" y="26022"/>
                </a:lnTo>
                <a:lnTo>
                  <a:pt x="206895" y="33121"/>
                </a:lnTo>
                <a:lnTo>
                  <a:pt x="206603" y="33121"/>
                </a:lnTo>
                <a:lnTo>
                  <a:pt x="206603" y="24841"/>
                </a:lnTo>
                <a:lnTo>
                  <a:pt x="188061" y="24841"/>
                </a:lnTo>
                <a:lnTo>
                  <a:pt x="188061" y="125984"/>
                </a:lnTo>
                <a:lnTo>
                  <a:pt x="207479" y="125984"/>
                </a:lnTo>
                <a:lnTo>
                  <a:pt x="207479" y="93738"/>
                </a:lnTo>
                <a:lnTo>
                  <a:pt x="207784" y="93738"/>
                </a:lnTo>
                <a:lnTo>
                  <a:pt x="211899" y="99949"/>
                </a:lnTo>
                <a:lnTo>
                  <a:pt x="216903" y="102908"/>
                </a:lnTo>
                <a:lnTo>
                  <a:pt x="224256" y="102908"/>
                </a:lnTo>
                <a:lnTo>
                  <a:pt x="234556" y="100622"/>
                </a:lnTo>
                <a:lnTo>
                  <a:pt x="241439" y="93738"/>
                </a:lnTo>
                <a:lnTo>
                  <a:pt x="241693" y="93484"/>
                </a:lnTo>
                <a:lnTo>
                  <a:pt x="243598" y="87833"/>
                </a:lnTo>
                <a:lnTo>
                  <a:pt x="245859" y="81076"/>
                </a:lnTo>
                <a:lnTo>
                  <a:pt x="247218" y="62992"/>
                </a:lnTo>
                <a:close/>
              </a:path>
              <a:path w="535304" h="126365">
                <a:moveTo>
                  <a:pt x="316090" y="100838"/>
                </a:moveTo>
                <a:lnTo>
                  <a:pt x="314020" y="96697"/>
                </a:lnTo>
                <a:lnTo>
                  <a:pt x="313918" y="95516"/>
                </a:lnTo>
                <a:lnTo>
                  <a:pt x="313728" y="93446"/>
                </a:lnTo>
                <a:lnTo>
                  <a:pt x="313728" y="93154"/>
                </a:lnTo>
                <a:lnTo>
                  <a:pt x="313728" y="89598"/>
                </a:lnTo>
                <a:lnTo>
                  <a:pt x="313728" y="62992"/>
                </a:lnTo>
                <a:lnTo>
                  <a:pt x="313728" y="46126"/>
                </a:lnTo>
                <a:lnTo>
                  <a:pt x="312674" y="36791"/>
                </a:lnTo>
                <a:lnTo>
                  <a:pt x="312445" y="36372"/>
                </a:lnTo>
                <a:lnTo>
                  <a:pt x="308622" y="29489"/>
                </a:lnTo>
                <a:lnTo>
                  <a:pt x="300202" y="24752"/>
                </a:lnTo>
                <a:lnTo>
                  <a:pt x="286067" y="23063"/>
                </a:lnTo>
                <a:lnTo>
                  <a:pt x="275844" y="24257"/>
                </a:lnTo>
                <a:lnTo>
                  <a:pt x="267411" y="28206"/>
                </a:lnTo>
                <a:lnTo>
                  <a:pt x="261683" y="35420"/>
                </a:lnTo>
                <a:lnTo>
                  <a:pt x="259638" y="46126"/>
                </a:lnTo>
                <a:lnTo>
                  <a:pt x="259575" y="48196"/>
                </a:lnTo>
                <a:lnTo>
                  <a:pt x="276948" y="48196"/>
                </a:lnTo>
                <a:lnTo>
                  <a:pt x="276948" y="40220"/>
                </a:lnTo>
                <a:lnTo>
                  <a:pt x="280174" y="36372"/>
                </a:lnTo>
                <a:lnTo>
                  <a:pt x="292544" y="36372"/>
                </a:lnTo>
                <a:lnTo>
                  <a:pt x="294894" y="39624"/>
                </a:lnTo>
                <a:lnTo>
                  <a:pt x="294894" y="50571"/>
                </a:lnTo>
                <a:lnTo>
                  <a:pt x="294894" y="62992"/>
                </a:lnTo>
                <a:lnTo>
                  <a:pt x="294894" y="86347"/>
                </a:lnTo>
                <a:lnTo>
                  <a:pt x="288417" y="89598"/>
                </a:lnTo>
                <a:lnTo>
                  <a:pt x="277825" y="89598"/>
                </a:lnTo>
                <a:lnTo>
                  <a:pt x="275767" y="84874"/>
                </a:lnTo>
                <a:lnTo>
                  <a:pt x="275767" y="72161"/>
                </a:lnTo>
                <a:lnTo>
                  <a:pt x="279006" y="68313"/>
                </a:lnTo>
                <a:lnTo>
                  <a:pt x="286651" y="66827"/>
                </a:lnTo>
                <a:lnTo>
                  <a:pt x="289013" y="66243"/>
                </a:lnTo>
                <a:lnTo>
                  <a:pt x="292252" y="65062"/>
                </a:lnTo>
                <a:lnTo>
                  <a:pt x="294894" y="62992"/>
                </a:lnTo>
                <a:lnTo>
                  <a:pt x="294894" y="50571"/>
                </a:lnTo>
                <a:lnTo>
                  <a:pt x="293128" y="52933"/>
                </a:lnTo>
                <a:lnTo>
                  <a:pt x="287248" y="54406"/>
                </a:lnTo>
                <a:lnTo>
                  <a:pt x="258279" y="72161"/>
                </a:lnTo>
                <a:lnTo>
                  <a:pt x="257225" y="81026"/>
                </a:lnTo>
                <a:lnTo>
                  <a:pt x="258165" y="88811"/>
                </a:lnTo>
                <a:lnTo>
                  <a:pt x="261264" y="95846"/>
                </a:lnTo>
                <a:lnTo>
                  <a:pt x="266788" y="100838"/>
                </a:lnTo>
                <a:lnTo>
                  <a:pt x="266446" y="100838"/>
                </a:lnTo>
                <a:lnTo>
                  <a:pt x="275475" y="102908"/>
                </a:lnTo>
                <a:lnTo>
                  <a:pt x="284886" y="102908"/>
                </a:lnTo>
                <a:lnTo>
                  <a:pt x="290182" y="100838"/>
                </a:lnTo>
                <a:lnTo>
                  <a:pt x="294601" y="93154"/>
                </a:lnTo>
                <a:lnTo>
                  <a:pt x="294894" y="93154"/>
                </a:lnTo>
                <a:lnTo>
                  <a:pt x="294970" y="93446"/>
                </a:lnTo>
                <a:lnTo>
                  <a:pt x="295478" y="95516"/>
                </a:lnTo>
                <a:lnTo>
                  <a:pt x="295554" y="95846"/>
                </a:lnTo>
                <a:lnTo>
                  <a:pt x="296075" y="98475"/>
                </a:lnTo>
                <a:lnTo>
                  <a:pt x="297548" y="100838"/>
                </a:lnTo>
                <a:lnTo>
                  <a:pt x="316090" y="100838"/>
                </a:lnTo>
                <a:close/>
              </a:path>
              <a:path w="535304" h="126365">
                <a:moveTo>
                  <a:pt x="368477" y="23355"/>
                </a:moveTo>
                <a:lnTo>
                  <a:pt x="367588" y="23063"/>
                </a:lnTo>
                <a:lnTo>
                  <a:pt x="356997" y="23063"/>
                </a:lnTo>
                <a:lnTo>
                  <a:pt x="351701" y="27800"/>
                </a:lnTo>
                <a:lnTo>
                  <a:pt x="347573" y="35191"/>
                </a:lnTo>
                <a:lnTo>
                  <a:pt x="347281" y="35191"/>
                </a:lnTo>
                <a:lnTo>
                  <a:pt x="347281" y="24841"/>
                </a:lnTo>
                <a:lnTo>
                  <a:pt x="328739" y="24841"/>
                </a:lnTo>
                <a:lnTo>
                  <a:pt x="328739" y="100838"/>
                </a:lnTo>
                <a:lnTo>
                  <a:pt x="348170" y="100838"/>
                </a:lnTo>
                <a:lnTo>
                  <a:pt x="348170" y="45237"/>
                </a:lnTo>
                <a:lnTo>
                  <a:pt x="355815" y="41694"/>
                </a:lnTo>
                <a:lnTo>
                  <a:pt x="366712" y="41694"/>
                </a:lnTo>
                <a:lnTo>
                  <a:pt x="368477" y="41986"/>
                </a:lnTo>
                <a:lnTo>
                  <a:pt x="368477" y="23355"/>
                </a:lnTo>
                <a:close/>
              </a:path>
              <a:path w="535304" h="126365">
                <a:moveTo>
                  <a:pt x="432041" y="61506"/>
                </a:moveTo>
                <a:lnTo>
                  <a:pt x="431533" y="54406"/>
                </a:lnTo>
                <a:lnTo>
                  <a:pt x="430911" y="45643"/>
                </a:lnTo>
                <a:lnTo>
                  <a:pt x="427697" y="36372"/>
                </a:lnTo>
                <a:lnTo>
                  <a:pt x="426707" y="33528"/>
                </a:lnTo>
                <a:lnTo>
                  <a:pt x="418261" y="25781"/>
                </a:lnTo>
                <a:lnTo>
                  <a:pt x="413499" y="24853"/>
                </a:lnTo>
                <a:lnTo>
                  <a:pt x="413499" y="54406"/>
                </a:lnTo>
                <a:lnTo>
                  <a:pt x="393496" y="54406"/>
                </a:lnTo>
                <a:lnTo>
                  <a:pt x="393496" y="44361"/>
                </a:lnTo>
                <a:lnTo>
                  <a:pt x="395846" y="36372"/>
                </a:lnTo>
                <a:lnTo>
                  <a:pt x="411734" y="36372"/>
                </a:lnTo>
                <a:lnTo>
                  <a:pt x="412915" y="42583"/>
                </a:lnTo>
                <a:lnTo>
                  <a:pt x="413004" y="44361"/>
                </a:lnTo>
                <a:lnTo>
                  <a:pt x="413067" y="45643"/>
                </a:lnTo>
                <a:lnTo>
                  <a:pt x="413156" y="47510"/>
                </a:lnTo>
                <a:lnTo>
                  <a:pt x="413499" y="54406"/>
                </a:lnTo>
                <a:lnTo>
                  <a:pt x="413499" y="24853"/>
                </a:lnTo>
                <a:lnTo>
                  <a:pt x="404380" y="23063"/>
                </a:lnTo>
                <a:lnTo>
                  <a:pt x="388594" y="26339"/>
                </a:lnTo>
                <a:lnTo>
                  <a:pt x="379399" y="35039"/>
                </a:lnTo>
                <a:lnTo>
                  <a:pt x="375119" y="47510"/>
                </a:lnTo>
                <a:lnTo>
                  <a:pt x="374103" y="61506"/>
                </a:lnTo>
                <a:lnTo>
                  <a:pt x="374230" y="65951"/>
                </a:lnTo>
                <a:lnTo>
                  <a:pt x="374688" y="76466"/>
                </a:lnTo>
                <a:lnTo>
                  <a:pt x="378180" y="89598"/>
                </a:lnTo>
                <a:lnTo>
                  <a:pt x="386981" y="99199"/>
                </a:lnTo>
                <a:lnTo>
                  <a:pt x="403491" y="102908"/>
                </a:lnTo>
                <a:lnTo>
                  <a:pt x="415391" y="101104"/>
                </a:lnTo>
                <a:lnTo>
                  <a:pt x="423799" y="95808"/>
                </a:lnTo>
                <a:lnTo>
                  <a:pt x="427482" y="89598"/>
                </a:lnTo>
                <a:lnTo>
                  <a:pt x="428904" y="87198"/>
                </a:lnTo>
                <a:lnTo>
                  <a:pt x="430872" y="75412"/>
                </a:lnTo>
                <a:lnTo>
                  <a:pt x="413499" y="75412"/>
                </a:lnTo>
                <a:lnTo>
                  <a:pt x="412330" y="84582"/>
                </a:lnTo>
                <a:lnTo>
                  <a:pt x="409676" y="89598"/>
                </a:lnTo>
                <a:lnTo>
                  <a:pt x="396138" y="89598"/>
                </a:lnTo>
                <a:lnTo>
                  <a:pt x="393496" y="81026"/>
                </a:lnTo>
                <a:lnTo>
                  <a:pt x="393496" y="65951"/>
                </a:lnTo>
                <a:lnTo>
                  <a:pt x="432041" y="65951"/>
                </a:lnTo>
                <a:lnTo>
                  <a:pt x="432041" y="61506"/>
                </a:lnTo>
                <a:close/>
              </a:path>
              <a:path w="535304" h="126365">
                <a:moveTo>
                  <a:pt x="500913" y="0"/>
                </a:moveTo>
                <a:lnTo>
                  <a:pt x="481495" y="0"/>
                </a:lnTo>
                <a:lnTo>
                  <a:pt x="481495" y="31940"/>
                </a:lnTo>
                <a:lnTo>
                  <a:pt x="481495" y="62992"/>
                </a:lnTo>
                <a:lnTo>
                  <a:pt x="481076" y="73850"/>
                </a:lnTo>
                <a:lnTo>
                  <a:pt x="479539" y="81622"/>
                </a:lnTo>
                <a:lnTo>
                  <a:pt x="476402" y="86271"/>
                </a:lnTo>
                <a:lnTo>
                  <a:pt x="471195" y="87833"/>
                </a:lnTo>
                <a:lnTo>
                  <a:pt x="466026" y="86271"/>
                </a:lnTo>
                <a:lnTo>
                  <a:pt x="462991" y="81622"/>
                </a:lnTo>
                <a:lnTo>
                  <a:pt x="462889" y="81076"/>
                </a:lnTo>
                <a:lnTo>
                  <a:pt x="461543" y="73850"/>
                </a:lnTo>
                <a:lnTo>
                  <a:pt x="461187" y="62992"/>
                </a:lnTo>
                <a:lnTo>
                  <a:pt x="461543" y="52070"/>
                </a:lnTo>
                <a:lnTo>
                  <a:pt x="462991" y="44208"/>
                </a:lnTo>
                <a:lnTo>
                  <a:pt x="466026" y="39446"/>
                </a:lnTo>
                <a:lnTo>
                  <a:pt x="471195" y="37846"/>
                </a:lnTo>
                <a:lnTo>
                  <a:pt x="476402" y="39446"/>
                </a:lnTo>
                <a:lnTo>
                  <a:pt x="479539" y="44208"/>
                </a:lnTo>
                <a:lnTo>
                  <a:pt x="479653" y="44767"/>
                </a:lnTo>
                <a:lnTo>
                  <a:pt x="481076" y="52070"/>
                </a:lnTo>
                <a:lnTo>
                  <a:pt x="481495" y="62992"/>
                </a:lnTo>
                <a:lnTo>
                  <a:pt x="481495" y="31940"/>
                </a:lnTo>
                <a:lnTo>
                  <a:pt x="481190" y="31940"/>
                </a:lnTo>
                <a:lnTo>
                  <a:pt x="477075" y="26022"/>
                </a:lnTo>
                <a:lnTo>
                  <a:pt x="472363" y="23063"/>
                </a:lnTo>
                <a:lnTo>
                  <a:pt x="465010" y="23063"/>
                </a:lnTo>
                <a:lnTo>
                  <a:pt x="454672" y="25311"/>
                </a:lnTo>
                <a:lnTo>
                  <a:pt x="447421" y="32385"/>
                </a:lnTo>
                <a:lnTo>
                  <a:pt x="443153" y="44767"/>
                </a:lnTo>
                <a:lnTo>
                  <a:pt x="441756" y="62992"/>
                </a:lnTo>
                <a:lnTo>
                  <a:pt x="443153" y="81076"/>
                </a:lnTo>
                <a:lnTo>
                  <a:pt x="447421" y="93484"/>
                </a:lnTo>
                <a:lnTo>
                  <a:pt x="454672" y="100622"/>
                </a:lnTo>
                <a:lnTo>
                  <a:pt x="465010" y="102908"/>
                </a:lnTo>
                <a:lnTo>
                  <a:pt x="472363" y="102908"/>
                </a:lnTo>
                <a:lnTo>
                  <a:pt x="477964" y="99949"/>
                </a:lnTo>
                <a:lnTo>
                  <a:pt x="482079" y="92862"/>
                </a:lnTo>
                <a:lnTo>
                  <a:pt x="482371" y="92862"/>
                </a:lnTo>
                <a:lnTo>
                  <a:pt x="482371" y="100838"/>
                </a:lnTo>
                <a:lnTo>
                  <a:pt x="500913" y="100838"/>
                </a:lnTo>
                <a:lnTo>
                  <a:pt x="500913" y="92862"/>
                </a:lnTo>
                <a:lnTo>
                  <a:pt x="500913" y="87833"/>
                </a:lnTo>
                <a:lnTo>
                  <a:pt x="500913" y="37846"/>
                </a:lnTo>
                <a:lnTo>
                  <a:pt x="500913" y="31940"/>
                </a:lnTo>
                <a:lnTo>
                  <a:pt x="500913" y="0"/>
                </a:lnTo>
                <a:close/>
              </a:path>
              <a:path w="535304" h="126365">
                <a:moveTo>
                  <a:pt x="535051" y="78955"/>
                </a:moveTo>
                <a:lnTo>
                  <a:pt x="516509" y="78955"/>
                </a:lnTo>
                <a:lnTo>
                  <a:pt x="516509" y="100838"/>
                </a:lnTo>
                <a:lnTo>
                  <a:pt x="535051" y="100838"/>
                </a:lnTo>
                <a:lnTo>
                  <a:pt x="535051" y="78955"/>
                </a:lnTo>
                <a:close/>
              </a:path>
            </a:pathLst>
          </a:custGeom>
          <a:solidFill>
            <a:srgbClr val="E21536"/>
          </a:solidFill>
        </p:spPr>
        <p:txBody>
          <a:bodyPr wrap="square" lIns="0" tIns="0" rIns="0" bIns="0" rtlCol="0"/>
          <a:lstStyle/>
          <a:p>
            <a:endParaRPr/>
          </a:p>
        </p:txBody>
      </p:sp>
      <p:pic>
        <p:nvPicPr>
          <p:cNvPr id="19" name="bg object 19"/>
          <p:cNvPicPr/>
          <p:nvPr/>
        </p:nvPicPr>
        <p:blipFill>
          <a:blip r:embed="rId4" cstate="print"/>
          <a:stretch>
            <a:fillRect/>
          </a:stretch>
        </p:blipFill>
        <p:spPr>
          <a:xfrm>
            <a:off x="8124775" y="6573546"/>
            <a:ext cx="174527" cy="102917"/>
          </a:xfrm>
          <a:prstGeom prst="rect">
            <a:avLst/>
          </a:prstGeom>
        </p:spPr>
      </p:pic>
      <p:pic>
        <p:nvPicPr>
          <p:cNvPr id="20" name="bg object 20"/>
          <p:cNvPicPr/>
          <p:nvPr/>
        </p:nvPicPr>
        <p:blipFill>
          <a:blip r:embed="rId5" cstate="print"/>
          <a:stretch>
            <a:fillRect/>
          </a:stretch>
        </p:blipFill>
        <p:spPr>
          <a:xfrm>
            <a:off x="8343450" y="6567336"/>
            <a:ext cx="258881" cy="109127"/>
          </a:xfrm>
          <a:prstGeom prst="rect">
            <a:avLst/>
          </a:prstGeom>
        </p:spPr>
      </p:pic>
      <p:pic>
        <p:nvPicPr>
          <p:cNvPr id="21" name="bg object 21"/>
          <p:cNvPicPr/>
          <p:nvPr/>
        </p:nvPicPr>
        <p:blipFill>
          <a:blip r:embed="rId6" cstate="print"/>
          <a:stretch>
            <a:fillRect/>
          </a:stretch>
        </p:blipFill>
        <p:spPr>
          <a:xfrm>
            <a:off x="219456" y="274320"/>
            <a:ext cx="1663445" cy="1904999"/>
          </a:xfrm>
          <a:prstGeom prst="rect">
            <a:avLst/>
          </a:prstGeom>
        </p:spPr>
      </p:pic>
      <p:pic>
        <p:nvPicPr>
          <p:cNvPr id="22" name="bg object 22"/>
          <p:cNvPicPr/>
          <p:nvPr/>
        </p:nvPicPr>
        <p:blipFill>
          <a:blip r:embed="rId7" cstate="print"/>
          <a:stretch>
            <a:fillRect/>
          </a:stretch>
        </p:blipFill>
        <p:spPr>
          <a:xfrm>
            <a:off x="2385822" y="6465570"/>
            <a:ext cx="1831847" cy="313181"/>
          </a:xfrm>
          <a:prstGeom prst="rect">
            <a:avLst/>
          </a:prstGeom>
        </p:spPr>
      </p:pic>
      <p:pic>
        <p:nvPicPr>
          <p:cNvPr id="23" name="bg object 23"/>
          <p:cNvPicPr/>
          <p:nvPr/>
        </p:nvPicPr>
        <p:blipFill>
          <a:blip r:embed="rId8" cstate="print"/>
          <a:stretch>
            <a:fillRect/>
          </a:stretch>
        </p:blipFill>
        <p:spPr>
          <a:xfrm>
            <a:off x="0" y="5490971"/>
            <a:ext cx="2136648" cy="1367027"/>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1/7/2026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96_Custom Layout">
    <p:spTree>
      <p:nvGrpSpPr>
        <p:cNvPr id="1" name=""/>
        <p:cNvGrpSpPr/>
        <p:nvPr/>
      </p:nvGrpSpPr>
      <p:grpSpPr>
        <a:xfrm>
          <a:off x="0" y="0"/>
          <a:ext cx="0" cy="0"/>
          <a:chOff x="0" y="0"/>
          <a:chExt cx="0" cy="0"/>
        </a:xfrm>
      </p:grpSpPr>
      <p:sp>
        <p:nvSpPr>
          <p:cNvPr id="16" name="Picture Placeholder 15"/>
          <p:cNvSpPr>
            <a:spLocks noGrp="1"/>
          </p:cNvSpPr>
          <p:nvPr>
            <p:ph type="pic" sz="quarter" idx="11"/>
          </p:nvPr>
        </p:nvSpPr>
        <p:spPr>
          <a:xfrm>
            <a:off x="1" y="0"/>
            <a:ext cx="4844351" cy="6858000"/>
          </a:xfrm>
          <a:custGeom>
            <a:avLst/>
            <a:gdLst>
              <a:gd name="connsiteX0" fmla="*/ 1704067 w 6459135"/>
              <a:gd name="connsiteY0" fmla="*/ 5737129 h 6858000"/>
              <a:gd name="connsiteX1" fmla="*/ 2157602 w 6459135"/>
              <a:gd name="connsiteY1" fmla="*/ 6015995 h 6858000"/>
              <a:gd name="connsiteX2" fmla="*/ 2548013 w 6459135"/>
              <a:gd name="connsiteY2" fmla="*/ 6858000 h 6858000"/>
              <a:gd name="connsiteX3" fmla="*/ 623932 w 6459135"/>
              <a:gd name="connsiteY3" fmla="*/ 6858000 h 6858000"/>
              <a:gd name="connsiteX4" fmla="*/ 573981 w 6459135"/>
              <a:gd name="connsiteY4" fmla="*/ 6750270 h 6858000"/>
              <a:gd name="connsiteX5" fmla="*/ 808324 w 6459135"/>
              <a:gd name="connsiteY5" fmla="*/ 6110739 h 6858000"/>
              <a:gd name="connsiteX6" fmla="*/ 1518071 w 6459135"/>
              <a:gd name="connsiteY6" fmla="*/ 5781652 h 6858000"/>
              <a:gd name="connsiteX7" fmla="*/ 1704067 w 6459135"/>
              <a:gd name="connsiteY7" fmla="*/ 5737129 h 6858000"/>
              <a:gd name="connsiteX8" fmla="*/ 4533385 w 6459135"/>
              <a:gd name="connsiteY8" fmla="*/ 2912093 h 6858000"/>
              <a:gd name="connsiteX9" fmla="*/ 4986919 w 6459135"/>
              <a:gd name="connsiteY9" fmla="*/ 3190957 h 6858000"/>
              <a:gd name="connsiteX10" fmla="*/ 6414336 w 6459135"/>
              <a:gd name="connsiteY10" fmla="*/ 6269481 h 6858000"/>
              <a:gd name="connsiteX11" fmla="*/ 6334148 w 6459135"/>
              <a:gd name="connsiteY11" fmla="*/ 6795816 h 6858000"/>
              <a:gd name="connsiteX12" fmla="*/ 6265378 w 6459135"/>
              <a:gd name="connsiteY12" fmla="*/ 6858000 h 6858000"/>
              <a:gd name="connsiteX13" fmla="*/ 4763132 w 6459135"/>
              <a:gd name="connsiteY13" fmla="*/ 6858000 h 6858000"/>
              <a:gd name="connsiteX14" fmla="*/ 3403299 w 6459135"/>
              <a:gd name="connsiteY14" fmla="*/ 3925233 h 6858000"/>
              <a:gd name="connsiteX15" fmla="*/ 3637641 w 6459135"/>
              <a:gd name="connsiteY15" fmla="*/ 3285703 h 6858000"/>
              <a:gd name="connsiteX16" fmla="*/ 4347389 w 6459135"/>
              <a:gd name="connsiteY16" fmla="*/ 2956615 h 6858000"/>
              <a:gd name="connsiteX17" fmla="*/ 4533385 w 6459135"/>
              <a:gd name="connsiteY17" fmla="*/ 2912093 h 6858000"/>
              <a:gd name="connsiteX18" fmla="*/ 0 w 6459135"/>
              <a:gd name="connsiteY18" fmla="*/ 1362670 h 6858000"/>
              <a:gd name="connsiteX19" fmla="*/ 1687095 w 6459135"/>
              <a:gd name="connsiteY19" fmla="*/ 5001245 h 6858000"/>
              <a:gd name="connsiteX20" fmla="*/ 1452752 w 6459135"/>
              <a:gd name="connsiteY20" fmla="*/ 5640775 h 6858000"/>
              <a:gd name="connsiteX21" fmla="*/ 743005 w 6459135"/>
              <a:gd name="connsiteY21" fmla="*/ 5969863 h 6858000"/>
              <a:gd name="connsiteX22" fmla="*/ 103475 w 6459135"/>
              <a:gd name="connsiteY22" fmla="*/ 5735521 h 6858000"/>
              <a:gd name="connsiteX23" fmla="*/ 0 w 6459135"/>
              <a:gd name="connsiteY23" fmla="*/ 5512356 h 6858000"/>
              <a:gd name="connsiteX24" fmla="*/ 3302925 w 6459135"/>
              <a:gd name="connsiteY24" fmla="*/ 258344 h 6858000"/>
              <a:gd name="connsiteX25" fmla="*/ 3756459 w 6459135"/>
              <a:gd name="connsiteY25" fmla="*/ 537209 h 6858000"/>
              <a:gd name="connsiteX26" fmla="*/ 4513858 w 6459135"/>
              <a:gd name="connsiteY26" fmla="*/ 2170698 h 6858000"/>
              <a:gd name="connsiteX27" fmla="*/ 4279516 w 6459135"/>
              <a:gd name="connsiteY27" fmla="*/ 2810229 h 6858000"/>
              <a:gd name="connsiteX28" fmla="*/ 3569768 w 6459135"/>
              <a:gd name="connsiteY28" fmla="*/ 3139317 h 6858000"/>
              <a:gd name="connsiteX29" fmla="*/ 2930238 w 6459135"/>
              <a:gd name="connsiteY29" fmla="*/ 2904974 h 6858000"/>
              <a:gd name="connsiteX30" fmla="*/ 2172839 w 6459135"/>
              <a:gd name="connsiteY30" fmla="*/ 1271485 h 6858000"/>
              <a:gd name="connsiteX31" fmla="*/ 2407182 w 6459135"/>
              <a:gd name="connsiteY31" fmla="*/ 631954 h 6858000"/>
              <a:gd name="connsiteX32" fmla="*/ 3116929 w 6459135"/>
              <a:gd name="connsiteY32" fmla="*/ 302866 h 6858000"/>
              <a:gd name="connsiteX33" fmla="*/ 3302925 w 6459135"/>
              <a:gd name="connsiteY33" fmla="*/ 258344 h 6858000"/>
              <a:gd name="connsiteX34" fmla="*/ 1583291 w 6459135"/>
              <a:gd name="connsiteY34" fmla="*/ 0 h 6858000"/>
              <a:gd name="connsiteX35" fmla="*/ 3235394 w 6459135"/>
              <a:gd name="connsiteY35" fmla="*/ 0 h 6858000"/>
              <a:gd name="connsiteX36" fmla="*/ 3203209 w 6459135"/>
              <a:gd name="connsiteY36" fmla="*/ 43286 h 6858000"/>
              <a:gd name="connsiteX37" fmla="*/ 3049055 w 6459135"/>
              <a:gd name="connsiteY37" fmla="*/ 156481 h 6858000"/>
              <a:gd name="connsiteX38" fmla="*/ 2339307 w 6459135"/>
              <a:gd name="connsiteY38" fmla="*/ 485569 h 6858000"/>
              <a:gd name="connsiteX39" fmla="*/ 1699777 w 6459135"/>
              <a:gd name="connsiteY39" fmla="*/ 251227 h 6858000"/>
              <a:gd name="connsiteX40" fmla="*/ 123075 w 6459135"/>
              <a:gd name="connsiteY40" fmla="*/ 0 h 6858000"/>
              <a:gd name="connsiteX41" fmla="*/ 1437772 w 6459135"/>
              <a:gd name="connsiteY41" fmla="*/ 0 h 6858000"/>
              <a:gd name="connsiteX42" fmla="*/ 4100079 w 6459135"/>
              <a:gd name="connsiteY42" fmla="*/ 5741824 h 6858000"/>
              <a:gd name="connsiteX43" fmla="*/ 3865736 w 6459135"/>
              <a:gd name="connsiteY43" fmla="*/ 6381355 h 6858000"/>
              <a:gd name="connsiteX44" fmla="*/ 3155989 w 6459135"/>
              <a:gd name="connsiteY44" fmla="*/ 6710443 h 6858000"/>
              <a:gd name="connsiteX45" fmla="*/ 2516459 w 6459135"/>
              <a:gd name="connsiteY45" fmla="*/ 6476100 h 6858000"/>
              <a:gd name="connsiteX46" fmla="*/ 0 w 6459135"/>
              <a:gd name="connsiteY46" fmla="*/ 1048828 h 6858000"/>
              <a:gd name="connsiteX47" fmla="*/ 0 w 6459135"/>
              <a:gd name="connsiteY47" fmla="*/ 64577 h 6858000"/>
              <a:gd name="connsiteX48" fmla="*/ 58456 w 6459135"/>
              <a:gd name="connsiteY48" fmla="*/ 2996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459135" h="6858000">
                <a:moveTo>
                  <a:pt x="1704067" y="5737129"/>
                </a:moveTo>
                <a:cubicBezTo>
                  <a:pt x="1891646" y="5730746"/>
                  <a:pt x="2073684" y="5835009"/>
                  <a:pt x="2157602" y="6015995"/>
                </a:cubicBezTo>
                <a:lnTo>
                  <a:pt x="2548013" y="6858000"/>
                </a:lnTo>
                <a:lnTo>
                  <a:pt x="623932" y="6858000"/>
                </a:lnTo>
                <a:lnTo>
                  <a:pt x="573981" y="6750270"/>
                </a:lnTo>
                <a:cubicBezTo>
                  <a:pt x="462091" y="6508956"/>
                  <a:pt x="567010" y="6222629"/>
                  <a:pt x="808324" y="6110739"/>
                </a:cubicBezTo>
                <a:lnTo>
                  <a:pt x="1518071" y="5781652"/>
                </a:lnTo>
                <a:cubicBezTo>
                  <a:pt x="1578399" y="5753679"/>
                  <a:pt x="1641541" y="5739257"/>
                  <a:pt x="1704067" y="5737129"/>
                </a:cubicBezTo>
                <a:close/>
                <a:moveTo>
                  <a:pt x="4533385" y="2912093"/>
                </a:moveTo>
                <a:cubicBezTo>
                  <a:pt x="4720964" y="2905709"/>
                  <a:pt x="4903002" y="3009972"/>
                  <a:pt x="4986919" y="3190957"/>
                </a:cubicBezTo>
                <a:lnTo>
                  <a:pt x="6414336" y="6269481"/>
                </a:lnTo>
                <a:cubicBezTo>
                  <a:pt x="6498253" y="6450467"/>
                  <a:pt x="6460216" y="6656772"/>
                  <a:pt x="6334148" y="6795816"/>
                </a:cubicBezTo>
                <a:lnTo>
                  <a:pt x="6265378" y="6858000"/>
                </a:lnTo>
                <a:lnTo>
                  <a:pt x="4763132" y="6858000"/>
                </a:lnTo>
                <a:lnTo>
                  <a:pt x="3403299" y="3925233"/>
                </a:lnTo>
                <a:cubicBezTo>
                  <a:pt x="3291409" y="3683920"/>
                  <a:pt x="3396328" y="3397592"/>
                  <a:pt x="3637641" y="3285703"/>
                </a:cubicBezTo>
                <a:lnTo>
                  <a:pt x="4347389" y="2956615"/>
                </a:lnTo>
                <a:cubicBezTo>
                  <a:pt x="4407717" y="2928643"/>
                  <a:pt x="4470859" y="2914221"/>
                  <a:pt x="4533385" y="2912093"/>
                </a:cubicBezTo>
                <a:close/>
                <a:moveTo>
                  <a:pt x="0" y="1362670"/>
                </a:moveTo>
                <a:lnTo>
                  <a:pt x="1687095" y="5001245"/>
                </a:lnTo>
                <a:cubicBezTo>
                  <a:pt x="1798984" y="5242558"/>
                  <a:pt x="1694066" y="5528885"/>
                  <a:pt x="1452752" y="5640775"/>
                </a:cubicBezTo>
                <a:lnTo>
                  <a:pt x="743005" y="5969863"/>
                </a:lnTo>
                <a:cubicBezTo>
                  <a:pt x="501692" y="6081753"/>
                  <a:pt x="215364" y="5976834"/>
                  <a:pt x="103475" y="5735521"/>
                </a:cubicBezTo>
                <a:lnTo>
                  <a:pt x="0" y="5512356"/>
                </a:lnTo>
                <a:close/>
                <a:moveTo>
                  <a:pt x="3302925" y="258344"/>
                </a:moveTo>
                <a:cubicBezTo>
                  <a:pt x="3490504" y="251961"/>
                  <a:pt x="3672542" y="356224"/>
                  <a:pt x="3756459" y="537209"/>
                </a:cubicBezTo>
                <a:lnTo>
                  <a:pt x="4513858" y="2170698"/>
                </a:lnTo>
                <a:cubicBezTo>
                  <a:pt x="4625748" y="2412013"/>
                  <a:pt x="4520829" y="2698340"/>
                  <a:pt x="4279516" y="2810229"/>
                </a:cubicBezTo>
                <a:lnTo>
                  <a:pt x="3569768" y="3139317"/>
                </a:lnTo>
                <a:cubicBezTo>
                  <a:pt x="3328455" y="3251207"/>
                  <a:pt x="3042128" y="3146288"/>
                  <a:pt x="2930238" y="2904974"/>
                </a:cubicBezTo>
                <a:lnTo>
                  <a:pt x="2172839" y="1271485"/>
                </a:lnTo>
                <a:cubicBezTo>
                  <a:pt x="2060950" y="1030171"/>
                  <a:pt x="2165868" y="743844"/>
                  <a:pt x="2407182" y="631954"/>
                </a:cubicBezTo>
                <a:lnTo>
                  <a:pt x="3116929" y="302866"/>
                </a:lnTo>
                <a:cubicBezTo>
                  <a:pt x="3177257" y="274894"/>
                  <a:pt x="3240399" y="260472"/>
                  <a:pt x="3302925" y="258344"/>
                </a:cubicBezTo>
                <a:close/>
                <a:moveTo>
                  <a:pt x="1583291" y="0"/>
                </a:moveTo>
                <a:lnTo>
                  <a:pt x="3235394" y="0"/>
                </a:lnTo>
                <a:lnTo>
                  <a:pt x="3203209" y="43286"/>
                </a:lnTo>
                <a:cubicBezTo>
                  <a:pt x="3161187" y="89634"/>
                  <a:pt x="3109383" y="128509"/>
                  <a:pt x="3049055" y="156481"/>
                </a:cubicBezTo>
                <a:lnTo>
                  <a:pt x="2339307" y="485569"/>
                </a:lnTo>
                <a:cubicBezTo>
                  <a:pt x="2097994" y="597459"/>
                  <a:pt x="1811667" y="492540"/>
                  <a:pt x="1699777" y="251227"/>
                </a:cubicBezTo>
                <a:close/>
                <a:moveTo>
                  <a:pt x="123075" y="0"/>
                </a:moveTo>
                <a:lnTo>
                  <a:pt x="1437772" y="0"/>
                </a:lnTo>
                <a:lnTo>
                  <a:pt x="4100079" y="5741824"/>
                </a:lnTo>
                <a:cubicBezTo>
                  <a:pt x="4211969" y="5983138"/>
                  <a:pt x="4107050" y="6269465"/>
                  <a:pt x="3865736" y="6381355"/>
                </a:cubicBezTo>
                <a:lnTo>
                  <a:pt x="3155989" y="6710443"/>
                </a:lnTo>
                <a:cubicBezTo>
                  <a:pt x="2914676" y="6822332"/>
                  <a:pt x="2628348" y="6717414"/>
                  <a:pt x="2516459" y="6476100"/>
                </a:cubicBezTo>
                <a:lnTo>
                  <a:pt x="0" y="1048828"/>
                </a:lnTo>
                <a:lnTo>
                  <a:pt x="0" y="64577"/>
                </a:lnTo>
                <a:lnTo>
                  <a:pt x="58456" y="29962"/>
                </a:lnTo>
                <a:close/>
              </a:path>
            </a:pathLst>
          </a:custGeom>
        </p:spPr>
        <p:txBody>
          <a:bodyPr wrap="square">
            <a:noAutofit/>
          </a:bodyPr>
          <a:lstStyle/>
          <a:p>
            <a:endParaRPr lang="fr-CA"/>
          </a:p>
        </p:txBody>
      </p:sp>
      <p:sp>
        <p:nvSpPr>
          <p:cNvPr id="7" name="AutoShape 3"/>
          <p:cNvSpPr>
            <a:spLocks noChangeAspect="1" noChangeArrowheads="1" noTextEdit="1"/>
          </p:cNvSpPr>
          <p:nvPr/>
        </p:nvSpPr>
        <p:spPr bwMode="auto">
          <a:xfrm>
            <a:off x="5525135" y="1316131"/>
            <a:ext cx="2665730" cy="1074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fr-CA"/>
          </a:p>
        </p:txBody>
      </p:sp>
    </p:spTree>
    <p:extLst>
      <p:ext uri="{BB962C8B-B14F-4D97-AF65-F5344CB8AC3E}">
        <p14:creationId xmlns:p14="http://schemas.microsoft.com/office/powerpoint/2010/main" val="1680341333"/>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8" cstate="print"/>
          <a:stretch>
            <a:fillRect/>
          </a:stretch>
        </p:blipFill>
        <p:spPr>
          <a:xfrm>
            <a:off x="0" y="22098"/>
            <a:ext cx="2099309" cy="6835901"/>
          </a:xfrm>
          <a:prstGeom prst="rect">
            <a:avLst/>
          </a:prstGeom>
        </p:spPr>
      </p:pic>
      <p:pic>
        <p:nvPicPr>
          <p:cNvPr id="17" name="bg object 17"/>
          <p:cNvPicPr/>
          <p:nvPr/>
        </p:nvPicPr>
        <p:blipFill>
          <a:blip r:embed="rId9" cstate="print"/>
          <a:stretch>
            <a:fillRect/>
          </a:stretch>
        </p:blipFill>
        <p:spPr>
          <a:xfrm>
            <a:off x="0" y="0"/>
            <a:ext cx="2098548" cy="6858000"/>
          </a:xfrm>
          <a:prstGeom prst="rect">
            <a:avLst/>
          </a:prstGeom>
        </p:spPr>
      </p:pic>
      <p:sp>
        <p:nvSpPr>
          <p:cNvPr id="18" name="bg object 18"/>
          <p:cNvSpPr/>
          <p:nvPr/>
        </p:nvSpPr>
        <p:spPr>
          <a:xfrm>
            <a:off x="7543800" y="6573558"/>
            <a:ext cx="535305" cy="126364"/>
          </a:xfrm>
          <a:custGeom>
            <a:avLst/>
            <a:gdLst/>
            <a:ahLst/>
            <a:cxnLst/>
            <a:rect l="l" t="t" r="r" b="b"/>
            <a:pathLst>
              <a:path w="535304" h="126365">
                <a:moveTo>
                  <a:pt x="62979" y="30162"/>
                </a:moveTo>
                <a:lnTo>
                  <a:pt x="42672" y="1473"/>
                </a:lnTo>
                <a:lnTo>
                  <a:pt x="42672" y="20701"/>
                </a:lnTo>
                <a:lnTo>
                  <a:pt x="42672" y="40805"/>
                </a:lnTo>
                <a:lnTo>
                  <a:pt x="37071" y="45834"/>
                </a:lnTo>
                <a:lnTo>
                  <a:pt x="20002" y="45834"/>
                </a:lnTo>
                <a:lnTo>
                  <a:pt x="20002" y="15074"/>
                </a:lnTo>
                <a:lnTo>
                  <a:pt x="38544" y="15074"/>
                </a:lnTo>
                <a:lnTo>
                  <a:pt x="42672" y="20701"/>
                </a:lnTo>
                <a:lnTo>
                  <a:pt x="42672" y="1473"/>
                </a:lnTo>
                <a:lnTo>
                  <a:pt x="35306" y="0"/>
                </a:lnTo>
                <a:lnTo>
                  <a:pt x="0" y="0"/>
                </a:lnTo>
                <a:lnTo>
                  <a:pt x="0" y="100838"/>
                </a:lnTo>
                <a:lnTo>
                  <a:pt x="20002" y="100838"/>
                </a:lnTo>
                <a:lnTo>
                  <a:pt x="20002" y="60617"/>
                </a:lnTo>
                <a:lnTo>
                  <a:pt x="30899" y="60617"/>
                </a:lnTo>
                <a:lnTo>
                  <a:pt x="43980" y="58813"/>
                </a:lnTo>
                <a:lnTo>
                  <a:pt x="54114" y="53263"/>
                </a:lnTo>
                <a:lnTo>
                  <a:pt x="59232" y="45834"/>
                </a:lnTo>
                <a:lnTo>
                  <a:pt x="60655" y="43776"/>
                </a:lnTo>
                <a:lnTo>
                  <a:pt x="62979" y="30162"/>
                </a:lnTo>
                <a:close/>
              </a:path>
              <a:path w="535304" h="126365">
                <a:moveTo>
                  <a:pt x="113309" y="23355"/>
                </a:moveTo>
                <a:lnTo>
                  <a:pt x="112128" y="23063"/>
                </a:lnTo>
                <a:lnTo>
                  <a:pt x="101828" y="23063"/>
                </a:lnTo>
                <a:lnTo>
                  <a:pt x="96227" y="27800"/>
                </a:lnTo>
                <a:lnTo>
                  <a:pt x="92405" y="35191"/>
                </a:lnTo>
                <a:lnTo>
                  <a:pt x="92113" y="35191"/>
                </a:lnTo>
                <a:lnTo>
                  <a:pt x="92113" y="24841"/>
                </a:lnTo>
                <a:lnTo>
                  <a:pt x="73571" y="24841"/>
                </a:lnTo>
                <a:lnTo>
                  <a:pt x="73571" y="100838"/>
                </a:lnTo>
                <a:lnTo>
                  <a:pt x="93002" y="100838"/>
                </a:lnTo>
                <a:lnTo>
                  <a:pt x="93002" y="45237"/>
                </a:lnTo>
                <a:lnTo>
                  <a:pt x="100647" y="41694"/>
                </a:lnTo>
                <a:lnTo>
                  <a:pt x="111239" y="41694"/>
                </a:lnTo>
                <a:lnTo>
                  <a:pt x="113309" y="41986"/>
                </a:lnTo>
                <a:lnTo>
                  <a:pt x="113309" y="23355"/>
                </a:lnTo>
                <a:close/>
              </a:path>
              <a:path w="535304" h="126365">
                <a:moveTo>
                  <a:pt x="176872" y="61506"/>
                </a:moveTo>
                <a:lnTo>
                  <a:pt x="176352" y="54406"/>
                </a:lnTo>
                <a:lnTo>
                  <a:pt x="175691" y="45643"/>
                </a:lnTo>
                <a:lnTo>
                  <a:pt x="172402" y="36372"/>
                </a:lnTo>
                <a:lnTo>
                  <a:pt x="171399" y="33528"/>
                </a:lnTo>
                <a:lnTo>
                  <a:pt x="162839" y="25781"/>
                </a:lnTo>
                <a:lnTo>
                  <a:pt x="158330" y="24904"/>
                </a:lnTo>
                <a:lnTo>
                  <a:pt x="158330" y="54406"/>
                </a:lnTo>
                <a:lnTo>
                  <a:pt x="138315" y="54406"/>
                </a:lnTo>
                <a:lnTo>
                  <a:pt x="138315" y="44361"/>
                </a:lnTo>
                <a:lnTo>
                  <a:pt x="140677" y="36372"/>
                </a:lnTo>
                <a:lnTo>
                  <a:pt x="156273" y="36372"/>
                </a:lnTo>
                <a:lnTo>
                  <a:pt x="157746" y="42583"/>
                </a:lnTo>
                <a:lnTo>
                  <a:pt x="157835" y="44361"/>
                </a:lnTo>
                <a:lnTo>
                  <a:pt x="157899" y="45643"/>
                </a:lnTo>
                <a:lnTo>
                  <a:pt x="157988" y="47510"/>
                </a:lnTo>
                <a:lnTo>
                  <a:pt x="158330" y="54406"/>
                </a:lnTo>
                <a:lnTo>
                  <a:pt x="158330" y="24904"/>
                </a:lnTo>
                <a:lnTo>
                  <a:pt x="148920" y="23063"/>
                </a:lnTo>
                <a:lnTo>
                  <a:pt x="133299" y="26339"/>
                </a:lnTo>
                <a:lnTo>
                  <a:pt x="124193" y="35039"/>
                </a:lnTo>
                <a:lnTo>
                  <a:pt x="119938" y="47510"/>
                </a:lnTo>
                <a:lnTo>
                  <a:pt x="118935" y="61506"/>
                </a:lnTo>
                <a:lnTo>
                  <a:pt x="119062" y="65951"/>
                </a:lnTo>
                <a:lnTo>
                  <a:pt x="119519" y="76466"/>
                </a:lnTo>
                <a:lnTo>
                  <a:pt x="123012" y="89598"/>
                </a:lnTo>
                <a:lnTo>
                  <a:pt x="131813" y="99199"/>
                </a:lnTo>
                <a:lnTo>
                  <a:pt x="148323" y="102908"/>
                </a:lnTo>
                <a:lnTo>
                  <a:pt x="160172" y="101104"/>
                </a:lnTo>
                <a:lnTo>
                  <a:pt x="168529" y="95808"/>
                </a:lnTo>
                <a:lnTo>
                  <a:pt x="172186" y="89598"/>
                </a:lnTo>
                <a:lnTo>
                  <a:pt x="173621" y="87198"/>
                </a:lnTo>
                <a:lnTo>
                  <a:pt x="175704" y="75412"/>
                </a:lnTo>
                <a:lnTo>
                  <a:pt x="158330" y="75412"/>
                </a:lnTo>
                <a:lnTo>
                  <a:pt x="157162" y="84582"/>
                </a:lnTo>
                <a:lnTo>
                  <a:pt x="154508" y="89598"/>
                </a:lnTo>
                <a:lnTo>
                  <a:pt x="140677" y="89598"/>
                </a:lnTo>
                <a:lnTo>
                  <a:pt x="138315" y="81026"/>
                </a:lnTo>
                <a:lnTo>
                  <a:pt x="138315" y="65951"/>
                </a:lnTo>
                <a:lnTo>
                  <a:pt x="176872" y="65951"/>
                </a:lnTo>
                <a:lnTo>
                  <a:pt x="176872" y="61506"/>
                </a:lnTo>
                <a:close/>
              </a:path>
              <a:path w="535304" h="126365">
                <a:moveTo>
                  <a:pt x="247218" y="62992"/>
                </a:moveTo>
                <a:lnTo>
                  <a:pt x="234556" y="25311"/>
                </a:lnTo>
                <a:lnTo>
                  <a:pt x="228092" y="23901"/>
                </a:lnTo>
                <a:lnTo>
                  <a:pt x="228092" y="62992"/>
                </a:lnTo>
                <a:lnTo>
                  <a:pt x="227672" y="73850"/>
                </a:lnTo>
                <a:lnTo>
                  <a:pt x="226136" y="81622"/>
                </a:lnTo>
                <a:lnTo>
                  <a:pt x="222999" y="86271"/>
                </a:lnTo>
                <a:lnTo>
                  <a:pt x="217779" y="87833"/>
                </a:lnTo>
                <a:lnTo>
                  <a:pt x="212572" y="86271"/>
                </a:lnTo>
                <a:lnTo>
                  <a:pt x="209435" y="81622"/>
                </a:lnTo>
                <a:lnTo>
                  <a:pt x="209321" y="81076"/>
                </a:lnTo>
                <a:lnTo>
                  <a:pt x="207899" y="73850"/>
                </a:lnTo>
                <a:lnTo>
                  <a:pt x="207479" y="62992"/>
                </a:lnTo>
                <a:lnTo>
                  <a:pt x="207899" y="52070"/>
                </a:lnTo>
                <a:lnTo>
                  <a:pt x="209435" y="44208"/>
                </a:lnTo>
                <a:lnTo>
                  <a:pt x="212572" y="39446"/>
                </a:lnTo>
                <a:lnTo>
                  <a:pt x="217779" y="37846"/>
                </a:lnTo>
                <a:lnTo>
                  <a:pt x="222999" y="39446"/>
                </a:lnTo>
                <a:lnTo>
                  <a:pt x="226136" y="44208"/>
                </a:lnTo>
                <a:lnTo>
                  <a:pt x="226250" y="44767"/>
                </a:lnTo>
                <a:lnTo>
                  <a:pt x="227672" y="52070"/>
                </a:lnTo>
                <a:lnTo>
                  <a:pt x="228092" y="62992"/>
                </a:lnTo>
                <a:lnTo>
                  <a:pt x="228092" y="23901"/>
                </a:lnTo>
                <a:lnTo>
                  <a:pt x="224256" y="23063"/>
                </a:lnTo>
                <a:lnTo>
                  <a:pt x="216611" y="23063"/>
                </a:lnTo>
                <a:lnTo>
                  <a:pt x="211315" y="26022"/>
                </a:lnTo>
                <a:lnTo>
                  <a:pt x="206895" y="33121"/>
                </a:lnTo>
                <a:lnTo>
                  <a:pt x="206603" y="33121"/>
                </a:lnTo>
                <a:lnTo>
                  <a:pt x="206603" y="24841"/>
                </a:lnTo>
                <a:lnTo>
                  <a:pt x="188061" y="24841"/>
                </a:lnTo>
                <a:lnTo>
                  <a:pt x="188061" y="125984"/>
                </a:lnTo>
                <a:lnTo>
                  <a:pt x="207479" y="125984"/>
                </a:lnTo>
                <a:lnTo>
                  <a:pt x="207479" y="93738"/>
                </a:lnTo>
                <a:lnTo>
                  <a:pt x="207784" y="93738"/>
                </a:lnTo>
                <a:lnTo>
                  <a:pt x="211899" y="99949"/>
                </a:lnTo>
                <a:lnTo>
                  <a:pt x="216903" y="102908"/>
                </a:lnTo>
                <a:lnTo>
                  <a:pt x="224256" y="102908"/>
                </a:lnTo>
                <a:lnTo>
                  <a:pt x="234556" y="100622"/>
                </a:lnTo>
                <a:lnTo>
                  <a:pt x="241439" y="93738"/>
                </a:lnTo>
                <a:lnTo>
                  <a:pt x="241693" y="93484"/>
                </a:lnTo>
                <a:lnTo>
                  <a:pt x="243598" y="87833"/>
                </a:lnTo>
                <a:lnTo>
                  <a:pt x="245859" y="81076"/>
                </a:lnTo>
                <a:lnTo>
                  <a:pt x="247218" y="62992"/>
                </a:lnTo>
                <a:close/>
              </a:path>
              <a:path w="535304" h="126365">
                <a:moveTo>
                  <a:pt x="316090" y="100838"/>
                </a:moveTo>
                <a:lnTo>
                  <a:pt x="314020" y="96697"/>
                </a:lnTo>
                <a:lnTo>
                  <a:pt x="313918" y="95516"/>
                </a:lnTo>
                <a:lnTo>
                  <a:pt x="313728" y="93446"/>
                </a:lnTo>
                <a:lnTo>
                  <a:pt x="313728" y="93154"/>
                </a:lnTo>
                <a:lnTo>
                  <a:pt x="313728" y="89598"/>
                </a:lnTo>
                <a:lnTo>
                  <a:pt x="313728" y="62992"/>
                </a:lnTo>
                <a:lnTo>
                  <a:pt x="313728" y="46126"/>
                </a:lnTo>
                <a:lnTo>
                  <a:pt x="312674" y="36791"/>
                </a:lnTo>
                <a:lnTo>
                  <a:pt x="312445" y="36372"/>
                </a:lnTo>
                <a:lnTo>
                  <a:pt x="308622" y="29489"/>
                </a:lnTo>
                <a:lnTo>
                  <a:pt x="300202" y="24752"/>
                </a:lnTo>
                <a:lnTo>
                  <a:pt x="286067" y="23063"/>
                </a:lnTo>
                <a:lnTo>
                  <a:pt x="275844" y="24257"/>
                </a:lnTo>
                <a:lnTo>
                  <a:pt x="267411" y="28206"/>
                </a:lnTo>
                <a:lnTo>
                  <a:pt x="261683" y="35420"/>
                </a:lnTo>
                <a:lnTo>
                  <a:pt x="259638" y="46126"/>
                </a:lnTo>
                <a:lnTo>
                  <a:pt x="259575" y="48196"/>
                </a:lnTo>
                <a:lnTo>
                  <a:pt x="276948" y="48196"/>
                </a:lnTo>
                <a:lnTo>
                  <a:pt x="276948" y="40220"/>
                </a:lnTo>
                <a:lnTo>
                  <a:pt x="280174" y="36372"/>
                </a:lnTo>
                <a:lnTo>
                  <a:pt x="292544" y="36372"/>
                </a:lnTo>
                <a:lnTo>
                  <a:pt x="294894" y="39624"/>
                </a:lnTo>
                <a:lnTo>
                  <a:pt x="294894" y="50571"/>
                </a:lnTo>
                <a:lnTo>
                  <a:pt x="294894" y="62992"/>
                </a:lnTo>
                <a:lnTo>
                  <a:pt x="294894" y="86347"/>
                </a:lnTo>
                <a:lnTo>
                  <a:pt x="288417" y="89598"/>
                </a:lnTo>
                <a:lnTo>
                  <a:pt x="277825" y="89598"/>
                </a:lnTo>
                <a:lnTo>
                  <a:pt x="275767" y="84874"/>
                </a:lnTo>
                <a:lnTo>
                  <a:pt x="275767" y="72161"/>
                </a:lnTo>
                <a:lnTo>
                  <a:pt x="279006" y="68313"/>
                </a:lnTo>
                <a:lnTo>
                  <a:pt x="286651" y="66827"/>
                </a:lnTo>
                <a:lnTo>
                  <a:pt x="289013" y="66243"/>
                </a:lnTo>
                <a:lnTo>
                  <a:pt x="292252" y="65062"/>
                </a:lnTo>
                <a:lnTo>
                  <a:pt x="294894" y="62992"/>
                </a:lnTo>
                <a:lnTo>
                  <a:pt x="294894" y="50571"/>
                </a:lnTo>
                <a:lnTo>
                  <a:pt x="293128" y="52933"/>
                </a:lnTo>
                <a:lnTo>
                  <a:pt x="287248" y="54406"/>
                </a:lnTo>
                <a:lnTo>
                  <a:pt x="258279" y="72161"/>
                </a:lnTo>
                <a:lnTo>
                  <a:pt x="257225" y="81026"/>
                </a:lnTo>
                <a:lnTo>
                  <a:pt x="258165" y="88811"/>
                </a:lnTo>
                <a:lnTo>
                  <a:pt x="261264" y="95846"/>
                </a:lnTo>
                <a:lnTo>
                  <a:pt x="266788" y="100838"/>
                </a:lnTo>
                <a:lnTo>
                  <a:pt x="266446" y="100838"/>
                </a:lnTo>
                <a:lnTo>
                  <a:pt x="275475" y="102908"/>
                </a:lnTo>
                <a:lnTo>
                  <a:pt x="284886" y="102908"/>
                </a:lnTo>
                <a:lnTo>
                  <a:pt x="290182" y="100838"/>
                </a:lnTo>
                <a:lnTo>
                  <a:pt x="294601" y="93154"/>
                </a:lnTo>
                <a:lnTo>
                  <a:pt x="294894" y="93154"/>
                </a:lnTo>
                <a:lnTo>
                  <a:pt x="294970" y="93446"/>
                </a:lnTo>
                <a:lnTo>
                  <a:pt x="295478" y="95516"/>
                </a:lnTo>
                <a:lnTo>
                  <a:pt x="295554" y="95846"/>
                </a:lnTo>
                <a:lnTo>
                  <a:pt x="296075" y="98475"/>
                </a:lnTo>
                <a:lnTo>
                  <a:pt x="297548" y="100838"/>
                </a:lnTo>
                <a:lnTo>
                  <a:pt x="316090" y="100838"/>
                </a:lnTo>
                <a:close/>
              </a:path>
              <a:path w="535304" h="126365">
                <a:moveTo>
                  <a:pt x="368477" y="23355"/>
                </a:moveTo>
                <a:lnTo>
                  <a:pt x="367588" y="23063"/>
                </a:lnTo>
                <a:lnTo>
                  <a:pt x="356997" y="23063"/>
                </a:lnTo>
                <a:lnTo>
                  <a:pt x="351701" y="27800"/>
                </a:lnTo>
                <a:lnTo>
                  <a:pt x="347573" y="35191"/>
                </a:lnTo>
                <a:lnTo>
                  <a:pt x="347281" y="35191"/>
                </a:lnTo>
                <a:lnTo>
                  <a:pt x="347281" y="24841"/>
                </a:lnTo>
                <a:lnTo>
                  <a:pt x="328739" y="24841"/>
                </a:lnTo>
                <a:lnTo>
                  <a:pt x="328739" y="100838"/>
                </a:lnTo>
                <a:lnTo>
                  <a:pt x="348170" y="100838"/>
                </a:lnTo>
                <a:lnTo>
                  <a:pt x="348170" y="45237"/>
                </a:lnTo>
                <a:lnTo>
                  <a:pt x="355815" y="41694"/>
                </a:lnTo>
                <a:lnTo>
                  <a:pt x="366712" y="41694"/>
                </a:lnTo>
                <a:lnTo>
                  <a:pt x="368477" y="41986"/>
                </a:lnTo>
                <a:lnTo>
                  <a:pt x="368477" y="23355"/>
                </a:lnTo>
                <a:close/>
              </a:path>
              <a:path w="535304" h="126365">
                <a:moveTo>
                  <a:pt x="432041" y="61506"/>
                </a:moveTo>
                <a:lnTo>
                  <a:pt x="431533" y="54406"/>
                </a:lnTo>
                <a:lnTo>
                  <a:pt x="430911" y="45643"/>
                </a:lnTo>
                <a:lnTo>
                  <a:pt x="427697" y="36372"/>
                </a:lnTo>
                <a:lnTo>
                  <a:pt x="426707" y="33528"/>
                </a:lnTo>
                <a:lnTo>
                  <a:pt x="418261" y="25781"/>
                </a:lnTo>
                <a:lnTo>
                  <a:pt x="413499" y="24853"/>
                </a:lnTo>
                <a:lnTo>
                  <a:pt x="413499" y="54406"/>
                </a:lnTo>
                <a:lnTo>
                  <a:pt x="393496" y="54406"/>
                </a:lnTo>
                <a:lnTo>
                  <a:pt x="393496" y="44361"/>
                </a:lnTo>
                <a:lnTo>
                  <a:pt x="395846" y="36372"/>
                </a:lnTo>
                <a:lnTo>
                  <a:pt x="411734" y="36372"/>
                </a:lnTo>
                <a:lnTo>
                  <a:pt x="412915" y="42583"/>
                </a:lnTo>
                <a:lnTo>
                  <a:pt x="413004" y="44361"/>
                </a:lnTo>
                <a:lnTo>
                  <a:pt x="413067" y="45643"/>
                </a:lnTo>
                <a:lnTo>
                  <a:pt x="413156" y="47510"/>
                </a:lnTo>
                <a:lnTo>
                  <a:pt x="413499" y="54406"/>
                </a:lnTo>
                <a:lnTo>
                  <a:pt x="413499" y="24853"/>
                </a:lnTo>
                <a:lnTo>
                  <a:pt x="404380" y="23063"/>
                </a:lnTo>
                <a:lnTo>
                  <a:pt x="388594" y="26339"/>
                </a:lnTo>
                <a:lnTo>
                  <a:pt x="379399" y="35039"/>
                </a:lnTo>
                <a:lnTo>
                  <a:pt x="375119" y="47510"/>
                </a:lnTo>
                <a:lnTo>
                  <a:pt x="374103" y="61506"/>
                </a:lnTo>
                <a:lnTo>
                  <a:pt x="374230" y="65951"/>
                </a:lnTo>
                <a:lnTo>
                  <a:pt x="374688" y="76466"/>
                </a:lnTo>
                <a:lnTo>
                  <a:pt x="378180" y="89598"/>
                </a:lnTo>
                <a:lnTo>
                  <a:pt x="386981" y="99199"/>
                </a:lnTo>
                <a:lnTo>
                  <a:pt x="403491" y="102908"/>
                </a:lnTo>
                <a:lnTo>
                  <a:pt x="415391" y="101104"/>
                </a:lnTo>
                <a:lnTo>
                  <a:pt x="423799" y="95808"/>
                </a:lnTo>
                <a:lnTo>
                  <a:pt x="427482" y="89598"/>
                </a:lnTo>
                <a:lnTo>
                  <a:pt x="428904" y="87198"/>
                </a:lnTo>
                <a:lnTo>
                  <a:pt x="430872" y="75412"/>
                </a:lnTo>
                <a:lnTo>
                  <a:pt x="413499" y="75412"/>
                </a:lnTo>
                <a:lnTo>
                  <a:pt x="412330" y="84582"/>
                </a:lnTo>
                <a:lnTo>
                  <a:pt x="409676" y="89598"/>
                </a:lnTo>
                <a:lnTo>
                  <a:pt x="396138" y="89598"/>
                </a:lnTo>
                <a:lnTo>
                  <a:pt x="393496" y="81026"/>
                </a:lnTo>
                <a:lnTo>
                  <a:pt x="393496" y="65951"/>
                </a:lnTo>
                <a:lnTo>
                  <a:pt x="432041" y="65951"/>
                </a:lnTo>
                <a:lnTo>
                  <a:pt x="432041" y="61506"/>
                </a:lnTo>
                <a:close/>
              </a:path>
              <a:path w="535304" h="126365">
                <a:moveTo>
                  <a:pt x="500913" y="0"/>
                </a:moveTo>
                <a:lnTo>
                  <a:pt x="481495" y="0"/>
                </a:lnTo>
                <a:lnTo>
                  <a:pt x="481495" y="31940"/>
                </a:lnTo>
                <a:lnTo>
                  <a:pt x="481495" y="62992"/>
                </a:lnTo>
                <a:lnTo>
                  <a:pt x="481076" y="73850"/>
                </a:lnTo>
                <a:lnTo>
                  <a:pt x="479539" y="81622"/>
                </a:lnTo>
                <a:lnTo>
                  <a:pt x="476402" y="86271"/>
                </a:lnTo>
                <a:lnTo>
                  <a:pt x="471195" y="87833"/>
                </a:lnTo>
                <a:lnTo>
                  <a:pt x="466026" y="86271"/>
                </a:lnTo>
                <a:lnTo>
                  <a:pt x="462991" y="81622"/>
                </a:lnTo>
                <a:lnTo>
                  <a:pt x="462889" y="81076"/>
                </a:lnTo>
                <a:lnTo>
                  <a:pt x="461543" y="73850"/>
                </a:lnTo>
                <a:lnTo>
                  <a:pt x="461187" y="62992"/>
                </a:lnTo>
                <a:lnTo>
                  <a:pt x="461543" y="52070"/>
                </a:lnTo>
                <a:lnTo>
                  <a:pt x="462991" y="44208"/>
                </a:lnTo>
                <a:lnTo>
                  <a:pt x="466026" y="39446"/>
                </a:lnTo>
                <a:lnTo>
                  <a:pt x="471195" y="37846"/>
                </a:lnTo>
                <a:lnTo>
                  <a:pt x="476402" y="39446"/>
                </a:lnTo>
                <a:lnTo>
                  <a:pt x="479539" y="44208"/>
                </a:lnTo>
                <a:lnTo>
                  <a:pt x="479653" y="44767"/>
                </a:lnTo>
                <a:lnTo>
                  <a:pt x="481076" y="52070"/>
                </a:lnTo>
                <a:lnTo>
                  <a:pt x="481495" y="62992"/>
                </a:lnTo>
                <a:lnTo>
                  <a:pt x="481495" y="31940"/>
                </a:lnTo>
                <a:lnTo>
                  <a:pt x="481190" y="31940"/>
                </a:lnTo>
                <a:lnTo>
                  <a:pt x="477075" y="26022"/>
                </a:lnTo>
                <a:lnTo>
                  <a:pt x="472363" y="23063"/>
                </a:lnTo>
                <a:lnTo>
                  <a:pt x="465010" y="23063"/>
                </a:lnTo>
                <a:lnTo>
                  <a:pt x="454672" y="25311"/>
                </a:lnTo>
                <a:lnTo>
                  <a:pt x="447421" y="32385"/>
                </a:lnTo>
                <a:lnTo>
                  <a:pt x="443153" y="44767"/>
                </a:lnTo>
                <a:lnTo>
                  <a:pt x="441756" y="62992"/>
                </a:lnTo>
                <a:lnTo>
                  <a:pt x="443153" y="81076"/>
                </a:lnTo>
                <a:lnTo>
                  <a:pt x="447421" y="93484"/>
                </a:lnTo>
                <a:lnTo>
                  <a:pt x="454672" y="100622"/>
                </a:lnTo>
                <a:lnTo>
                  <a:pt x="465010" y="102908"/>
                </a:lnTo>
                <a:lnTo>
                  <a:pt x="472363" y="102908"/>
                </a:lnTo>
                <a:lnTo>
                  <a:pt x="477964" y="99949"/>
                </a:lnTo>
                <a:lnTo>
                  <a:pt x="482079" y="92862"/>
                </a:lnTo>
                <a:lnTo>
                  <a:pt x="482371" y="92862"/>
                </a:lnTo>
                <a:lnTo>
                  <a:pt x="482371" y="100838"/>
                </a:lnTo>
                <a:lnTo>
                  <a:pt x="500913" y="100838"/>
                </a:lnTo>
                <a:lnTo>
                  <a:pt x="500913" y="92862"/>
                </a:lnTo>
                <a:lnTo>
                  <a:pt x="500913" y="87833"/>
                </a:lnTo>
                <a:lnTo>
                  <a:pt x="500913" y="37846"/>
                </a:lnTo>
                <a:lnTo>
                  <a:pt x="500913" y="31940"/>
                </a:lnTo>
                <a:lnTo>
                  <a:pt x="500913" y="0"/>
                </a:lnTo>
                <a:close/>
              </a:path>
              <a:path w="535304" h="126365">
                <a:moveTo>
                  <a:pt x="535051" y="78955"/>
                </a:moveTo>
                <a:lnTo>
                  <a:pt x="516509" y="78955"/>
                </a:lnTo>
                <a:lnTo>
                  <a:pt x="516509" y="100838"/>
                </a:lnTo>
                <a:lnTo>
                  <a:pt x="535051" y="100838"/>
                </a:lnTo>
                <a:lnTo>
                  <a:pt x="535051" y="78955"/>
                </a:lnTo>
                <a:close/>
              </a:path>
            </a:pathLst>
          </a:custGeom>
          <a:solidFill>
            <a:srgbClr val="E21536"/>
          </a:solidFill>
        </p:spPr>
        <p:txBody>
          <a:bodyPr wrap="square" lIns="0" tIns="0" rIns="0" bIns="0" rtlCol="0"/>
          <a:lstStyle/>
          <a:p>
            <a:endParaRPr/>
          </a:p>
        </p:txBody>
      </p:sp>
      <p:pic>
        <p:nvPicPr>
          <p:cNvPr id="19" name="bg object 19"/>
          <p:cNvPicPr/>
          <p:nvPr/>
        </p:nvPicPr>
        <p:blipFill>
          <a:blip r:embed="rId10" cstate="print"/>
          <a:stretch>
            <a:fillRect/>
          </a:stretch>
        </p:blipFill>
        <p:spPr>
          <a:xfrm>
            <a:off x="8124775" y="6573546"/>
            <a:ext cx="174527" cy="102917"/>
          </a:xfrm>
          <a:prstGeom prst="rect">
            <a:avLst/>
          </a:prstGeom>
        </p:spPr>
      </p:pic>
      <p:pic>
        <p:nvPicPr>
          <p:cNvPr id="20" name="bg object 20"/>
          <p:cNvPicPr/>
          <p:nvPr/>
        </p:nvPicPr>
        <p:blipFill>
          <a:blip r:embed="rId11" cstate="print"/>
          <a:stretch>
            <a:fillRect/>
          </a:stretch>
        </p:blipFill>
        <p:spPr>
          <a:xfrm>
            <a:off x="8343450" y="6567336"/>
            <a:ext cx="258881" cy="109127"/>
          </a:xfrm>
          <a:prstGeom prst="rect">
            <a:avLst/>
          </a:prstGeom>
        </p:spPr>
      </p:pic>
      <p:pic>
        <p:nvPicPr>
          <p:cNvPr id="21" name="bg object 21"/>
          <p:cNvPicPr/>
          <p:nvPr/>
        </p:nvPicPr>
        <p:blipFill>
          <a:blip r:embed="rId12" cstate="print"/>
          <a:stretch>
            <a:fillRect/>
          </a:stretch>
        </p:blipFill>
        <p:spPr>
          <a:xfrm>
            <a:off x="219456" y="274320"/>
            <a:ext cx="1663445" cy="1904999"/>
          </a:xfrm>
          <a:prstGeom prst="rect">
            <a:avLst/>
          </a:prstGeom>
        </p:spPr>
      </p:pic>
      <p:pic>
        <p:nvPicPr>
          <p:cNvPr id="22" name="bg object 22"/>
          <p:cNvPicPr/>
          <p:nvPr/>
        </p:nvPicPr>
        <p:blipFill>
          <a:blip r:embed="rId13" cstate="print"/>
          <a:stretch>
            <a:fillRect/>
          </a:stretch>
        </p:blipFill>
        <p:spPr>
          <a:xfrm>
            <a:off x="2385822" y="6465570"/>
            <a:ext cx="1831847" cy="313181"/>
          </a:xfrm>
          <a:prstGeom prst="rect">
            <a:avLst/>
          </a:prstGeom>
        </p:spPr>
      </p:pic>
      <p:sp>
        <p:nvSpPr>
          <p:cNvPr id="2" name="Holder 2"/>
          <p:cNvSpPr>
            <a:spLocks noGrp="1"/>
          </p:cNvSpPr>
          <p:nvPr>
            <p:ph type="title"/>
          </p:nvPr>
        </p:nvSpPr>
        <p:spPr>
          <a:xfrm>
            <a:off x="2109839" y="570838"/>
            <a:ext cx="6911975" cy="513080"/>
          </a:xfrm>
          <a:prstGeom prst="rect">
            <a:avLst/>
          </a:prstGeom>
        </p:spPr>
        <p:txBody>
          <a:bodyPr wrap="square" lIns="0" tIns="0" rIns="0" bIns="0">
            <a:spAutoFit/>
          </a:bodyPr>
          <a:lstStyle>
            <a:lvl1pPr>
              <a:defRPr sz="3200" b="1" i="0">
                <a:solidFill>
                  <a:srgbClr val="CF0030"/>
                </a:solidFill>
                <a:latin typeface="Arial"/>
                <a:cs typeface="Arial"/>
              </a:defRPr>
            </a:lvl1pPr>
          </a:lstStyle>
          <a:p>
            <a:endParaRPr/>
          </a:p>
        </p:txBody>
      </p:sp>
      <p:sp>
        <p:nvSpPr>
          <p:cNvPr id="3" name="Holder 3"/>
          <p:cNvSpPr>
            <a:spLocks noGrp="1"/>
          </p:cNvSpPr>
          <p:nvPr>
            <p:ph type="body" idx="1"/>
          </p:nvPr>
        </p:nvSpPr>
        <p:spPr>
          <a:xfrm>
            <a:off x="2486977" y="1325433"/>
            <a:ext cx="6075680" cy="4428490"/>
          </a:xfrm>
          <a:prstGeom prst="rect">
            <a:avLst/>
          </a:prstGeom>
        </p:spPr>
        <p:txBody>
          <a:bodyPr wrap="square" lIns="0" tIns="0" rIns="0" bIns="0">
            <a:spAutoFit/>
          </a:bodyPr>
          <a:lstStyle>
            <a:lvl1pPr>
              <a:defRPr sz="2400" b="1" i="0" u="sng">
                <a:solidFill>
                  <a:schemeClr val="hlink"/>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1/7/2026</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givetoscouts.or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jpg"/><Relationship Id="rId12"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jpg"/><Relationship Id="rId15" Type="http://schemas.openxmlformats.org/officeDocument/2006/relationships/image" Target="../media/image3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7.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www.svmbc.org/resources/fo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5490971"/>
            <a:ext cx="2129028" cy="1367027"/>
          </a:xfrm>
          <a:prstGeom prst="rect">
            <a:avLst/>
          </a:prstGeom>
        </p:spPr>
      </p:pic>
      <p:sp>
        <p:nvSpPr>
          <p:cNvPr id="3" name="object 3"/>
          <p:cNvSpPr txBox="1"/>
          <p:nvPr/>
        </p:nvSpPr>
        <p:spPr>
          <a:xfrm>
            <a:off x="8923273" y="6519227"/>
            <a:ext cx="96520" cy="178435"/>
          </a:xfrm>
          <a:prstGeom prst="rect">
            <a:avLst/>
          </a:prstGeom>
        </p:spPr>
        <p:txBody>
          <a:bodyPr vert="horz" wrap="square" lIns="0" tIns="12700" rIns="0" bIns="0" rtlCol="0">
            <a:spAutoFit/>
          </a:bodyPr>
          <a:lstStyle/>
          <a:p>
            <a:pPr marL="12700">
              <a:lnSpc>
                <a:spcPct val="100000"/>
              </a:lnSpc>
              <a:spcBef>
                <a:spcPts val="100"/>
              </a:spcBef>
            </a:pPr>
            <a:r>
              <a:rPr sz="1000" b="1" spc="-50" dirty="0">
                <a:solidFill>
                  <a:srgbClr val="94B3D6"/>
                </a:solidFill>
                <a:latin typeface="Arial"/>
                <a:cs typeface="Arial"/>
              </a:rPr>
              <a:t>1</a:t>
            </a:r>
            <a:endParaRPr sz="1000">
              <a:latin typeface="Arial"/>
              <a:cs typeface="Arial"/>
            </a:endParaRPr>
          </a:p>
        </p:txBody>
      </p:sp>
      <p:sp>
        <p:nvSpPr>
          <p:cNvPr id="4" name="object 4"/>
          <p:cNvSpPr txBox="1">
            <a:spLocks noGrp="1"/>
          </p:cNvSpPr>
          <p:nvPr>
            <p:ph type="title"/>
          </p:nvPr>
        </p:nvSpPr>
        <p:spPr>
          <a:xfrm>
            <a:off x="2417403" y="2634541"/>
            <a:ext cx="6233160" cy="1245235"/>
          </a:xfrm>
          <a:prstGeom prst="rect">
            <a:avLst/>
          </a:prstGeom>
        </p:spPr>
        <p:txBody>
          <a:bodyPr vert="horz" wrap="square" lIns="0" tIns="12700" rIns="0" bIns="0" rtlCol="0">
            <a:spAutoFit/>
          </a:bodyPr>
          <a:lstStyle/>
          <a:p>
            <a:pPr marL="12700" marR="5080">
              <a:lnSpc>
                <a:spcPct val="100000"/>
              </a:lnSpc>
              <a:spcBef>
                <a:spcPts val="100"/>
              </a:spcBef>
            </a:pPr>
            <a:r>
              <a:rPr lang="en-US" sz="4000"/>
              <a:t>Friends</a:t>
            </a:r>
            <a:r>
              <a:rPr lang="en-US" sz="4000" spc="-50"/>
              <a:t> </a:t>
            </a:r>
            <a:r>
              <a:rPr lang="en-US" sz="4000"/>
              <a:t>of</a:t>
            </a:r>
            <a:r>
              <a:rPr lang="en-US" sz="4000" spc="-40"/>
              <a:t> </a:t>
            </a:r>
            <a:r>
              <a:rPr lang="en-US" sz="4000"/>
              <a:t>Scouting</a:t>
            </a:r>
            <a:r>
              <a:rPr lang="en-US" sz="4000" spc="-55"/>
              <a:t> </a:t>
            </a:r>
            <a:r>
              <a:rPr lang="en-US" sz="4000" spc="-10"/>
              <a:t>2026: </a:t>
            </a:r>
            <a:r>
              <a:rPr lang="en-US" sz="4000"/>
              <a:t>Unit</a:t>
            </a:r>
            <a:r>
              <a:rPr lang="en-US" sz="4000" spc="-35"/>
              <a:t> </a:t>
            </a:r>
            <a:r>
              <a:rPr lang="en-US" sz="4000"/>
              <a:t>Coordinator</a:t>
            </a:r>
            <a:r>
              <a:rPr lang="en-US" sz="4000" spc="-45"/>
              <a:t> </a:t>
            </a:r>
            <a:r>
              <a:rPr lang="en-US" sz="4000" spc="-10"/>
              <a:t>Training</a:t>
            </a:r>
            <a:endParaRPr lang="en-US" sz="4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86977" y="1599125"/>
            <a:ext cx="5361623" cy="4759636"/>
          </a:xfrm>
          <a:prstGeom prst="rect">
            <a:avLst/>
          </a:prstGeom>
        </p:spPr>
        <p:txBody>
          <a:bodyPr vert="horz" wrap="square" lIns="0" tIns="95885" rIns="0" bIns="0" rtlCol="0">
            <a:spAutoFit/>
          </a:bodyPr>
          <a:lstStyle/>
          <a:p>
            <a:pPr marL="354965" indent="-342265">
              <a:lnSpc>
                <a:spcPct val="100000"/>
              </a:lnSpc>
              <a:spcBef>
                <a:spcPts val="755"/>
              </a:spcBef>
              <a:buClr>
                <a:srgbClr val="938953"/>
              </a:buClr>
              <a:buFont typeface="Arial"/>
              <a:buChar char="•"/>
              <a:tabLst>
                <a:tab pos="354965" algn="l"/>
              </a:tabLst>
            </a:pPr>
            <a:r>
              <a:rPr sz="2700" b="1" dirty="0">
                <a:solidFill>
                  <a:srgbClr val="938953"/>
                </a:solidFill>
                <a:latin typeface="Arial"/>
                <a:cs typeface="Arial"/>
              </a:rPr>
              <a:t>Gold:</a:t>
            </a:r>
            <a:r>
              <a:rPr sz="2700" b="1" spc="-40" dirty="0">
                <a:solidFill>
                  <a:srgbClr val="938953"/>
                </a:solidFill>
                <a:latin typeface="Arial"/>
                <a:cs typeface="Arial"/>
              </a:rPr>
              <a:t> </a:t>
            </a:r>
            <a:r>
              <a:rPr lang="en-US" sz="2700" b="1" spc="-40" dirty="0">
                <a:solidFill>
                  <a:srgbClr val="938953"/>
                </a:solidFill>
                <a:latin typeface="Arial"/>
                <a:cs typeface="Arial"/>
              </a:rPr>
              <a:t>Financial Goal Met</a:t>
            </a:r>
            <a:endParaRPr sz="2700" dirty="0">
              <a:latin typeface="Arial"/>
              <a:cs typeface="Arial"/>
            </a:endParaRPr>
          </a:p>
          <a:p>
            <a:pPr marL="754380" marR="5080" lvl="1" indent="-284480">
              <a:lnSpc>
                <a:spcPct val="100000"/>
              </a:lnSpc>
              <a:spcBef>
                <a:spcPts val="580"/>
              </a:spcBef>
              <a:buChar char="–"/>
              <a:tabLst>
                <a:tab pos="755650" algn="l"/>
              </a:tabLst>
            </a:pPr>
            <a:r>
              <a:rPr sz="2400" dirty="0">
                <a:solidFill>
                  <a:srgbClr val="005AA2"/>
                </a:solidFill>
                <a:latin typeface="Arial"/>
                <a:cs typeface="Arial"/>
              </a:rPr>
              <a:t>Unit</a:t>
            </a:r>
            <a:r>
              <a:rPr sz="2400" spc="-80" dirty="0">
                <a:solidFill>
                  <a:srgbClr val="005AA2"/>
                </a:solidFill>
                <a:latin typeface="Arial"/>
                <a:cs typeface="Arial"/>
              </a:rPr>
              <a:t> </a:t>
            </a:r>
            <a:r>
              <a:rPr sz="2400" dirty="0">
                <a:solidFill>
                  <a:srgbClr val="005AA2"/>
                </a:solidFill>
                <a:latin typeface="Arial"/>
                <a:cs typeface="Arial"/>
              </a:rPr>
              <a:t>Ribbon</a:t>
            </a:r>
            <a:r>
              <a:rPr sz="2400" spc="-60" dirty="0">
                <a:solidFill>
                  <a:srgbClr val="005AA2"/>
                </a:solidFill>
                <a:latin typeface="Arial"/>
                <a:cs typeface="Arial"/>
              </a:rPr>
              <a:t> </a:t>
            </a:r>
            <a:r>
              <a:rPr sz="2400" dirty="0">
                <a:solidFill>
                  <a:srgbClr val="005AA2"/>
                </a:solidFill>
                <a:latin typeface="Arial"/>
                <a:cs typeface="Arial"/>
              </a:rPr>
              <a:t>and</a:t>
            </a:r>
            <a:r>
              <a:rPr sz="2400" spc="-75" dirty="0">
                <a:solidFill>
                  <a:srgbClr val="005AA2"/>
                </a:solidFill>
                <a:latin typeface="Arial"/>
                <a:cs typeface="Arial"/>
              </a:rPr>
              <a:t> </a:t>
            </a:r>
            <a:r>
              <a:rPr sz="2400" dirty="0">
                <a:solidFill>
                  <a:srgbClr val="005AA2"/>
                </a:solidFill>
                <a:latin typeface="Arial"/>
                <a:cs typeface="Arial"/>
              </a:rPr>
              <a:t>Recognition</a:t>
            </a:r>
            <a:r>
              <a:rPr sz="2400" spc="-60" dirty="0">
                <a:solidFill>
                  <a:srgbClr val="005AA2"/>
                </a:solidFill>
                <a:latin typeface="Arial"/>
                <a:cs typeface="Arial"/>
              </a:rPr>
              <a:t> </a:t>
            </a:r>
            <a:r>
              <a:rPr sz="2400" spc="-25" dirty="0">
                <a:solidFill>
                  <a:srgbClr val="005AA2"/>
                </a:solidFill>
                <a:latin typeface="Arial"/>
                <a:cs typeface="Arial"/>
              </a:rPr>
              <a:t>at 	</a:t>
            </a:r>
            <a:r>
              <a:rPr sz="2400" dirty="0">
                <a:solidFill>
                  <a:srgbClr val="005AA2"/>
                </a:solidFill>
                <a:latin typeface="Arial"/>
                <a:cs typeface="Arial"/>
              </a:rPr>
              <a:t>District</a:t>
            </a:r>
            <a:r>
              <a:rPr sz="2400" spc="-65" dirty="0">
                <a:solidFill>
                  <a:srgbClr val="005AA2"/>
                </a:solidFill>
                <a:latin typeface="Arial"/>
                <a:cs typeface="Arial"/>
              </a:rPr>
              <a:t> </a:t>
            </a:r>
            <a:r>
              <a:rPr sz="2400" spc="-10" dirty="0">
                <a:solidFill>
                  <a:srgbClr val="005AA2"/>
                </a:solidFill>
                <a:latin typeface="Arial"/>
                <a:cs typeface="Arial"/>
              </a:rPr>
              <a:t>Dinner</a:t>
            </a:r>
            <a:endParaRPr sz="2400" dirty="0">
              <a:latin typeface="Arial"/>
              <a:cs typeface="Arial"/>
            </a:endParaRPr>
          </a:p>
          <a:p>
            <a:pPr marL="354965" indent="-342265">
              <a:lnSpc>
                <a:spcPct val="100000"/>
              </a:lnSpc>
              <a:spcBef>
                <a:spcPts val="640"/>
              </a:spcBef>
              <a:buFont typeface="Arial"/>
              <a:buChar char="•"/>
              <a:tabLst>
                <a:tab pos="354965" algn="l"/>
              </a:tabLst>
            </a:pPr>
            <a:r>
              <a:rPr sz="2700" b="1" dirty="0">
                <a:solidFill>
                  <a:srgbClr val="A6A6A6"/>
                </a:solidFill>
                <a:latin typeface="Arial"/>
                <a:cs typeface="Arial"/>
              </a:rPr>
              <a:t>Silver:</a:t>
            </a:r>
            <a:r>
              <a:rPr sz="2700" b="1" spc="-35" dirty="0">
                <a:solidFill>
                  <a:srgbClr val="A6A6A6"/>
                </a:solidFill>
                <a:latin typeface="Arial"/>
                <a:cs typeface="Arial"/>
              </a:rPr>
              <a:t> </a:t>
            </a:r>
            <a:r>
              <a:rPr sz="2700" b="1" spc="-10" dirty="0">
                <a:solidFill>
                  <a:srgbClr val="A6A6A6"/>
                </a:solidFill>
                <a:latin typeface="Arial"/>
                <a:cs typeface="Arial"/>
              </a:rPr>
              <a:t>1</a:t>
            </a:r>
            <a:r>
              <a:rPr lang="en-US" sz="2700" b="1" spc="-10" dirty="0">
                <a:solidFill>
                  <a:srgbClr val="A6A6A6"/>
                </a:solidFill>
                <a:latin typeface="Arial"/>
                <a:cs typeface="Arial"/>
              </a:rPr>
              <a:t>00% Participation</a:t>
            </a:r>
            <a:endParaRPr sz="2700" dirty="0">
              <a:latin typeface="Arial"/>
              <a:cs typeface="Arial"/>
            </a:endParaRPr>
          </a:p>
          <a:p>
            <a:pPr marL="754380" lvl="1" indent="-284480">
              <a:lnSpc>
                <a:spcPct val="100000"/>
              </a:lnSpc>
              <a:spcBef>
                <a:spcPts val="585"/>
              </a:spcBef>
              <a:buChar char="–"/>
              <a:tabLst>
                <a:tab pos="754380" algn="l"/>
              </a:tabLst>
            </a:pPr>
            <a:r>
              <a:rPr lang="en-US" sz="2400" dirty="0">
                <a:solidFill>
                  <a:srgbClr val="005AA2"/>
                </a:solidFill>
                <a:latin typeface="Arial"/>
                <a:cs typeface="Arial"/>
              </a:rPr>
              <a:t>All families in attendance at the presentation return a pledge card</a:t>
            </a:r>
          </a:p>
          <a:p>
            <a:pPr marL="754380" lvl="1" indent="-284480">
              <a:lnSpc>
                <a:spcPct val="100000"/>
              </a:lnSpc>
              <a:spcBef>
                <a:spcPts val="585"/>
              </a:spcBef>
              <a:buChar char="–"/>
              <a:tabLst>
                <a:tab pos="754380" algn="l"/>
              </a:tabLst>
            </a:pPr>
            <a:r>
              <a:rPr sz="2400" dirty="0">
                <a:solidFill>
                  <a:srgbClr val="005AA2"/>
                </a:solidFill>
                <a:latin typeface="Arial"/>
                <a:cs typeface="Arial"/>
              </a:rPr>
              <a:t>Unit</a:t>
            </a:r>
            <a:r>
              <a:rPr sz="2400" spc="-45" dirty="0">
                <a:solidFill>
                  <a:srgbClr val="005AA2"/>
                </a:solidFill>
                <a:latin typeface="Arial"/>
                <a:cs typeface="Arial"/>
              </a:rPr>
              <a:t> </a:t>
            </a:r>
            <a:r>
              <a:rPr sz="2400" spc="-10" dirty="0">
                <a:solidFill>
                  <a:srgbClr val="005AA2"/>
                </a:solidFill>
                <a:latin typeface="Arial"/>
                <a:cs typeface="Arial"/>
              </a:rPr>
              <a:t>Ribbon</a:t>
            </a:r>
            <a:r>
              <a:rPr lang="en-US" sz="2400" spc="-10" dirty="0">
                <a:solidFill>
                  <a:srgbClr val="005AA2"/>
                </a:solidFill>
                <a:latin typeface="Arial"/>
                <a:cs typeface="Arial"/>
              </a:rPr>
              <a:t> awarded at presentation</a:t>
            </a:r>
          </a:p>
          <a:p>
            <a:pPr marL="354965" indent="-342265">
              <a:lnSpc>
                <a:spcPct val="100000"/>
              </a:lnSpc>
              <a:spcBef>
                <a:spcPts val="640"/>
              </a:spcBef>
              <a:buFont typeface="Arial"/>
              <a:buChar char="•"/>
              <a:tabLst>
                <a:tab pos="354965" algn="l"/>
              </a:tabLst>
            </a:pPr>
            <a:r>
              <a:rPr lang="en-US" sz="2700" b="1" dirty="0">
                <a:solidFill>
                  <a:srgbClr val="A6A6A6"/>
                </a:solidFill>
                <a:latin typeface="Arial"/>
                <a:cs typeface="Arial"/>
              </a:rPr>
              <a:t>Unit Drawing</a:t>
            </a:r>
            <a:endParaRPr lang="en-US" sz="2700" dirty="0">
              <a:latin typeface="Arial"/>
              <a:cs typeface="Arial"/>
            </a:endParaRPr>
          </a:p>
          <a:p>
            <a:pPr marL="754380" lvl="1" indent="-284480">
              <a:lnSpc>
                <a:spcPct val="100000"/>
              </a:lnSpc>
              <a:spcBef>
                <a:spcPts val="585"/>
              </a:spcBef>
              <a:buChar char="–"/>
              <a:tabLst>
                <a:tab pos="754380" algn="l"/>
              </a:tabLst>
            </a:pPr>
            <a:r>
              <a:rPr lang="en-US" sz="2400" dirty="0">
                <a:solidFill>
                  <a:srgbClr val="005AA2"/>
                </a:solidFill>
                <a:latin typeface="Arial"/>
                <a:cs typeface="Arial"/>
              </a:rPr>
              <a:t>End of the event, one returned pledge card is drawn for a gift</a:t>
            </a: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389255">
              <a:lnSpc>
                <a:spcPct val="100000"/>
              </a:lnSpc>
              <a:spcBef>
                <a:spcPts val="95"/>
              </a:spcBef>
            </a:pPr>
            <a:r>
              <a:rPr dirty="0">
                <a:latin typeface="Calibri"/>
                <a:cs typeface="Calibri"/>
              </a:rPr>
              <a:t>Unit</a:t>
            </a:r>
            <a:r>
              <a:rPr spc="-60" dirty="0">
                <a:latin typeface="Calibri"/>
                <a:cs typeface="Calibri"/>
              </a:rPr>
              <a:t> </a:t>
            </a:r>
            <a:r>
              <a:rPr spc="-10" dirty="0">
                <a:latin typeface="Calibri"/>
                <a:cs typeface="Calibri"/>
              </a:rPr>
              <a:t>Recognition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92346" y="304800"/>
            <a:ext cx="6535692" cy="520655"/>
          </a:xfrm>
          <a:prstGeom prst="rect">
            <a:avLst/>
          </a:prstGeom>
        </p:spPr>
        <p:txBody>
          <a:bodyPr vert="horz" wrap="square" lIns="0" tIns="12700" rIns="0" bIns="0" rtlCol="0">
            <a:spAutoFit/>
          </a:bodyPr>
          <a:lstStyle/>
          <a:p>
            <a:pPr marL="12700">
              <a:lnSpc>
                <a:spcPct val="100000"/>
              </a:lnSpc>
              <a:spcBef>
                <a:spcPts val="100"/>
              </a:spcBef>
            </a:pPr>
            <a:r>
              <a:rPr sz="3300" dirty="0">
                <a:latin typeface="Calibri"/>
                <a:cs typeface="Calibri"/>
              </a:rPr>
              <a:t>202</a:t>
            </a:r>
            <a:r>
              <a:rPr lang="en-US" sz="3300" dirty="0">
                <a:latin typeface="Calibri"/>
                <a:cs typeface="Calibri"/>
              </a:rPr>
              <a:t>6</a:t>
            </a:r>
            <a:r>
              <a:rPr sz="3300" spc="-60" dirty="0">
                <a:latin typeface="Calibri"/>
                <a:cs typeface="Calibri"/>
              </a:rPr>
              <a:t> </a:t>
            </a:r>
            <a:r>
              <a:rPr sz="3300" dirty="0">
                <a:latin typeface="Calibri"/>
                <a:cs typeface="Calibri"/>
              </a:rPr>
              <a:t>FOS</a:t>
            </a:r>
            <a:r>
              <a:rPr sz="3300" spc="-55" dirty="0">
                <a:latin typeface="Calibri"/>
                <a:cs typeface="Calibri"/>
              </a:rPr>
              <a:t> </a:t>
            </a:r>
            <a:r>
              <a:rPr sz="3300" spc="-10" dirty="0">
                <a:latin typeface="Calibri"/>
                <a:cs typeface="Calibri"/>
              </a:rPr>
              <a:t>Brochure</a:t>
            </a:r>
            <a:endParaRPr sz="3300" dirty="0">
              <a:latin typeface="Calibri"/>
              <a:cs typeface="Calibri"/>
            </a:endParaRPr>
          </a:p>
        </p:txBody>
      </p:sp>
      <p:pic>
        <p:nvPicPr>
          <p:cNvPr id="4" name="Picture 3">
            <a:extLst>
              <a:ext uri="{FF2B5EF4-FFF2-40B4-BE49-F238E27FC236}">
                <a16:creationId xmlns:a16="http://schemas.microsoft.com/office/drawing/2014/main" id="{74FDA95E-625D-0D83-7687-FA309DA67568}"/>
              </a:ext>
            </a:extLst>
          </p:cNvPr>
          <p:cNvPicPr>
            <a:picLocks noChangeAspect="1"/>
          </p:cNvPicPr>
          <p:nvPr/>
        </p:nvPicPr>
        <p:blipFill>
          <a:blip r:embed="rId2"/>
          <a:stretch>
            <a:fillRect/>
          </a:stretch>
        </p:blipFill>
        <p:spPr>
          <a:xfrm>
            <a:off x="2358098" y="961860"/>
            <a:ext cx="3102094" cy="5410200"/>
          </a:xfrm>
          <a:prstGeom prst="rect">
            <a:avLst/>
          </a:prstGeom>
        </p:spPr>
      </p:pic>
      <p:pic>
        <p:nvPicPr>
          <p:cNvPr id="6" name="Picture 5">
            <a:extLst>
              <a:ext uri="{FF2B5EF4-FFF2-40B4-BE49-F238E27FC236}">
                <a16:creationId xmlns:a16="http://schemas.microsoft.com/office/drawing/2014/main" id="{EE021499-9C33-CB6C-E913-CBCA43EA01E7}"/>
              </a:ext>
            </a:extLst>
          </p:cNvPr>
          <p:cNvPicPr>
            <a:picLocks noChangeAspect="1"/>
          </p:cNvPicPr>
          <p:nvPr/>
        </p:nvPicPr>
        <p:blipFill>
          <a:blip r:embed="rId3"/>
          <a:stretch>
            <a:fillRect/>
          </a:stretch>
        </p:blipFill>
        <p:spPr>
          <a:xfrm>
            <a:off x="5602637" y="961860"/>
            <a:ext cx="3357370" cy="54102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BD4C2-F360-9C30-08EE-D1786524A5F6}"/>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35E6EFBB-2737-A797-571F-33E7A33CC3F8}"/>
              </a:ext>
            </a:extLst>
          </p:cNvPr>
          <p:cNvPicPr/>
          <p:nvPr/>
        </p:nvPicPr>
        <p:blipFill>
          <a:blip r:embed="rId2" cstate="print"/>
          <a:stretch>
            <a:fillRect/>
          </a:stretch>
        </p:blipFill>
        <p:spPr>
          <a:xfrm>
            <a:off x="0" y="5490971"/>
            <a:ext cx="2136648" cy="1367027"/>
          </a:xfrm>
          <a:prstGeom prst="rect">
            <a:avLst/>
          </a:prstGeom>
        </p:spPr>
      </p:pic>
      <p:sp>
        <p:nvSpPr>
          <p:cNvPr id="3" name="object 3">
            <a:extLst>
              <a:ext uri="{FF2B5EF4-FFF2-40B4-BE49-F238E27FC236}">
                <a16:creationId xmlns:a16="http://schemas.microsoft.com/office/drawing/2014/main" id="{77040FE6-BCCE-49FE-D660-FC2484551E11}"/>
              </a:ext>
            </a:extLst>
          </p:cNvPr>
          <p:cNvSpPr txBox="1">
            <a:spLocks noGrp="1"/>
          </p:cNvSpPr>
          <p:nvPr>
            <p:ph type="title"/>
          </p:nvPr>
        </p:nvSpPr>
        <p:spPr>
          <a:xfrm>
            <a:off x="2109839" y="570838"/>
            <a:ext cx="6911975" cy="382156"/>
          </a:xfrm>
          <a:prstGeom prst="rect">
            <a:avLst/>
          </a:prstGeom>
        </p:spPr>
        <p:txBody>
          <a:bodyPr vert="horz" wrap="square" lIns="0" tIns="12700" rIns="0" bIns="0" rtlCol="0">
            <a:spAutoFit/>
          </a:bodyPr>
          <a:lstStyle/>
          <a:p>
            <a:pPr marL="185420">
              <a:lnSpc>
                <a:spcPct val="100000"/>
              </a:lnSpc>
              <a:spcBef>
                <a:spcPts val="100"/>
              </a:spcBef>
            </a:pPr>
            <a:r>
              <a:rPr sz="2400" spc="-10" dirty="0">
                <a:latin typeface="Calibri"/>
                <a:cs typeface="Calibri"/>
              </a:rPr>
              <a:t>Personalized</a:t>
            </a:r>
            <a:r>
              <a:rPr sz="2400" spc="-95" dirty="0">
                <a:latin typeface="Calibri"/>
                <a:cs typeface="Calibri"/>
              </a:rPr>
              <a:t> </a:t>
            </a:r>
            <a:r>
              <a:rPr lang="en-US" sz="2400" spc="-95" dirty="0">
                <a:latin typeface="Calibri"/>
                <a:cs typeface="Calibri"/>
              </a:rPr>
              <a:t>Brochure</a:t>
            </a:r>
            <a:endParaRPr sz="2400" dirty="0">
              <a:latin typeface="Calibri"/>
              <a:cs typeface="Calibri"/>
            </a:endParaRPr>
          </a:p>
        </p:txBody>
      </p:sp>
      <p:sp>
        <p:nvSpPr>
          <p:cNvPr id="9" name="TextBox 8">
            <a:extLst>
              <a:ext uri="{FF2B5EF4-FFF2-40B4-BE49-F238E27FC236}">
                <a16:creationId xmlns:a16="http://schemas.microsoft.com/office/drawing/2014/main" id="{93C4406D-1D93-4AF1-A7AF-E0667B608CC3}"/>
              </a:ext>
            </a:extLst>
          </p:cNvPr>
          <p:cNvSpPr txBox="1"/>
          <p:nvPr/>
        </p:nvSpPr>
        <p:spPr>
          <a:xfrm>
            <a:off x="2362200" y="1066800"/>
            <a:ext cx="5715000" cy="923330"/>
          </a:xfrm>
          <a:prstGeom prst="rect">
            <a:avLst/>
          </a:prstGeom>
          <a:noFill/>
        </p:spPr>
        <p:txBody>
          <a:bodyPr wrap="square" rtlCol="0">
            <a:spAutoFit/>
          </a:bodyPr>
          <a:lstStyle/>
          <a:p>
            <a:pPr marL="285750" indent="-285750">
              <a:buFont typeface="Arial" panose="020B0604020202020204" pitchFamily="34" charset="0"/>
              <a:buChar char="•"/>
            </a:pPr>
            <a:r>
              <a:rPr lang="en-US" dirty="0"/>
              <a:t>Label applied on outside of brochure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Label will have district-specific QR code</a:t>
            </a:r>
          </a:p>
        </p:txBody>
      </p:sp>
      <p:pic>
        <p:nvPicPr>
          <p:cNvPr id="7" name="Picture 6">
            <a:extLst>
              <a:ext uri="{FF2B5EF4-FFF2-40B4-BE49-F238E27FC236}">
                <a16:creationId xmlns:a16="http://schemas.microsoft.com/office/drawing/2014/main" id="{1A5068D4-9328-3183-2B72-2E72E48953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2024" y="2514599"/>
            <a:ext cx="6608145" cy="2967609"/>
          </a:xfrm>
          <a:prstGeom prst="rect">
            <a:avLst/>
          </a:prstGeom>
        </p:spPr>
      </p:pic>
    </p:spTree>
    <p:extLst>
      <p:ext uri="{BB962C8B-B14F-4D97-AF65-F5344CB8AC3E}">
        <p14:creationId xmlns:p14="http://schemas.microsoft.com/office/powerpoint/2010/main" val="982427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158208-7BF5-4AC8-EEA2-634C8A0FC1FE}"/>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D6E2CDB5-B1A5-6239-8BC3-0D6A2E520696}"/>
              </a:ext>
            </a:extLst>
          </p:cNvPr>
          <p:cNvPicPr>
            <a:picLocks noChangeAspect="1"/>
          </p:cNvPicPr>
          <p:nvPr/>
        </p:nvPicPr>
        <p:blipFill>
          <a:blip r:embed="rId2"/>
          <a:stretch>
            <a:fillRect/>
          </a:stretch>
        </p:blipFill>
        <p:spPr>
          <a:xfrm>
            <a:off x="323123" y="1863200"/>
            <a:ext cx="8514272" cy="3600170"/>
          </a:xfrm>
          <a:prstGeom prst="rect">
            <a:avLst/>
          </a:prstGeom>
        </p:spPr>
      </p:pic>
      <p:pic>
        <p:nvPicPr>
          <p:cNvPr id="2" name="object 2">
            <a:extLst>
              <a:ext uri="{FF2B5EF4-FFF2-40B4-BE49-F238E27FC236}">
                <a16:creationId xmlns:a16="http://schemas.microsoft.com/office/drawing/2014/main" id="{7119381F-81CA-491F-D597-4FAFB5D167C6}"/>
              </a:ext>
            </a:extLst>
          </p:cNvPr>
          <p:cNvPicPr/>
          <p:nvPr/>
        </p:nvPicPr>
        <p:blipFill>
          <a:blip r:embed="rId3" cstate="print"/>
          <a:stretch>
            <a:fillRect/>
          </a:stretch>
        </p:blipFill>
        <p:spPr>
          <a:xfrm>
            <a:off x="1143000" y="4975480"/>
            <a:ext cx="1602486" cy="1025270"/>
          </a:xfrm>
          <a:prstGeom prst="rect">
            <a:avLst/>
          </a:prstGeom>
        </p:spPr>
      </p:pic>
      <p:sp>
        <p:nvSpPr>
          <p:cNvPr id="3" name="object 3">
            <a:extLst>
              <a:ext uri="{FF2B5EF4-FFF2-40B4-BE49-F238E27FC236}">
                <a16:creationId xmlns:a16="http://schemas.microsoft.com/office/drawing/2014/main" id="{35A31909-35D7-18C9-7BAE-81A5F5CA641E}"/>
              </a:ext>
            </a:extLst>
          </p:cNvPr>
          <p:cNvSpPr txBox="1">
            <a:spLocks noGrp="1"/>
          </p:cNvSpPr>
          <p:nvPr>
            <p:ph type="title"/>
          </p:nvPr>
        </p:nvSpPr>
        <p:spPr>
          <a:xfrm>
            <a:off x="2286000" y="879750"/>
            <a:ext cx="6158552" cy="517449"/>
          </a:xfrm>
          <a:prstGeom prst="rect">
            <a:avLst/>
          </a:prstGeom>
        </p:spPr>
        <p:txBody>
          <a:bodyPr vert="horz" wrap="square" lIns="0" tIns="9525" rIns="0" bIns="0" rtlCol="0" anchor="ctr">
            <a:spAutoFit/>
          </a:bodyPr>
          <a:lstStyle/>
          <a:p>
            <a:pPr marL="139065">
              <a:spcBef>
                <a:spcPts val="75"/>
              </a:spcBef>
            </a:pPr>
            <a:r>
              <a:rPr lang="en-US" sz="3300" spc="-71" dirty="0">
                <a:latin typeface="Calibri"/>
                <a:cs typeface="Calibri"/>
              </a:rPr>
              <a:t>Pledge Card in the Brochure</a:t>
            </a:r>
            <a:endParaRPr sz="3300" dirty="0">
              <a:latin typeface="Calibri"/>
              <a:cs typeface="Calibri"/>
            </a:endParaRPr>
          </a:p>
        </p:txBody>
      </p:sp>
      <p:sp>
        <p:nvSpPr>
          <p:cNvPr id="11" name="Speech Bubble: Rectangle with Corners Rounded 10">
            <a:extLst>
              <a:ext uri="{FF2B5EF4-FFF2-40B4-BE49-F238E27FC236}">
                <a16:creationId xmlns:a16="http://schemas.microsoft.com/office/drawing/2014/main" id="{5C913E38-34D3-A295-C069-E5B74CBF8EE5}"/>
              </a:ext>
            </a:extLst>
          </p:cNvPr>
          <p:cNvSpPr/>
          <p:nvPr/>
        </p:nvSpPr>
        <p:spPr bwMode="auto">
          <a:xfrm>
            <a:off x="5179324" y="2057399"/>
            <a:ext cx="1145276" cy="381001"/>
          </a:xfrm>
          <a:prstGeom prst="wedgeRoundRectCallout">
            <a:avLst/>
          </a:prstGeom>
          <a:solidFill>
            <a:srgbClr val="FFFF00"/>
          </a:solidFill>
          <a:ln>
            <a:headEnd/>
            <a:tailEnd/>
          </a:ln>
        </p:spPr>
        <p:style>
          <a:lnRef idx="2">
            <a:schemeClr val="dk1"/>
          </a:lnRef>
          <a:fillRef idx="1">
            <a:schemeClr val="lt1"/>
          </a:fillRef>
          <a:effectRef idx="0">
            <a:schemeClr val="dk1"/>
          </a:effectRef>
          <a:fontRef idx="minor">
            <a:schemeClr val="dk1"/>
          </a:fontRef>
        </p:style>
        <p:txBody>
          <a:bodyPr vert="horz" wrap="square" lIns="68580" tIns="34290" rIns="68580" bIns="34290" numCol="1" rtlCol="0" anchor="t" anchorCtr="0" compatLnSpc="1">
            <a:prstTxWarp prst="textNoShape">
              <a:avLst/>
            </a:prstTxWarp>
          </a:bodyPr>
          <a:lstStyle/>
          <a:p>
            <a:pPr algn="ctr"/>
            <a:r>
              <a:rPr lang="en-US" sz="1400" dirty="0"/>
              <a:t>Excl. Match</a:t>
            </a:r>
          </a:p>
        </p:txBody>
      </p:sp>
      <p:sp>
        <p:nvSpPr>
          <p:cNvPr id="13" name="TextBox 12">
            <a:extLst>
              <a:ext uri="{FF2B5EF4-FFF2-40B4-BE49-F238E27FC236}">
                <a16:creationId xmlns:a16="http://schemas.microsoft.com/office/drawing/2014/main" id="{1305712F-1170-8731-030F-326E2CDD37FD}"/>
              </a:ext>
            </a:extLst>
          </p:cNvPr>
          <p:cNvSpPr txBox="1"/>
          <p:nvPr/>
        </p:nvSpPr>
        <p:spPr>
          <a:xfrm>
            <a:off x="7014387" y="4385506"/>
            <a:ext cx="1430165" cy="1477328"/>
          </a:xfrm>
          <a:prstGeom prst="rect">
            <a:avLst/>
          </a:prstGeom>
          <a:solidFill>
            <a:srgbClr val="FFFF00"/>
          </a:solidFill>
          <a:ln>
            <a:solidFill>
              <a:schemeClr val="dk1"/>
            </a:solidFill>
          </a:ln>
        </p:spPr>
        <p:txBody>
          <a:bodyPr wrap="square" rtlCol="0">
            <a:spAutoFit/>
          </a:bodyPr>
          <a:lstStyle/>
          <a:p>
            <a:r>
              <a:rPr lang="en-US" dirty="0"/>
              <a:t>Donation Amount divided by remaining months</a:t>
            </a:r>
          </a:p>
        </p:txBody>
      </p:sp>
      <p:sp>
        <p:nvSpPr>
          <p:cNvPr id="15" name="Oval 14">
            <a:extLst>
              <a:ext uri="{FF2B5EF4-FFF2-40B4-BE49-F238E27FC236}">
                <a16:creationId xmlns:a16="http://schemas.microsoft.com/office/drawing/2014/main" id="{A599D2E4-80B9-3CA8-618E-8EE075A789EA}"/>
              </a:ext>
            </a:extLst>
          </p:cNvPr>
          <p:cNvSpPr/>
          <p:nvPr/>
        </p:nvSpPr>
        <p:spPr bwMode="auto">
          <a:xfrm>
            <a:off x="6049370" y="3528799"/>
            <a:ext cx="2557830" cy="241463"/>
          </a:xfrm>
          <a:prstGeom prst="ellipse">
            <a:avLst/>
          </a:prstGeom>
          <a:noFill/>
          <a:ln w="63500" cap="flat">
            <a:solidFill>
              <a:schemeClr val="tx1"/>
            </a:solidFill>
            <a:prstDash val="solid"/>
            <a:miter lim="800000"/>
            <a:headEnd/>
            <a:tailEnd/>
          </a:ln>
        </p:spPr>
        <p:txBody>
          <a:bodyPr vert="horz" wrap="square" lIns="68580" tIns="34290" rIns="68580" bIns="34290" numCol="1" rtlCol="0" anchor="t" anchorCtr="0" compatLnSpc="1">
            <a:prstTxWarp prst="textNoShape">
              <a:avLst/>
            </a:prstTxWarp>
          </a:bodyPr>
          <a:lstStyle/>
          <a:p>
            <a:pPr algn="ctr"/>
            <a:endParaRPr lang="en-US"/>
          </a:p>
        </p:txBody>
      </p:sp>
      <p:cxnSp>
        <p:nvCxnSpPr>
          <p:cNvPr id="17" name="Straight Connector 16">
            <a:extLst>
              <a:ext uri="{FF2B5EF4-FFF2-40B4-BE49-F238E27FC236}">
                <a16:creationId xmlns:a16="http://schemas.microsoft.com/office/drawing/2014/main" id="{F4B122AC-3862-593C-DD4B-E210CBC02195}"/>
              </a:ext>
            </a:extLst>
          </p:cNvPr>
          <p:cNvCxnSpPr>
            <a:cxnSpLocks/>
            <a:stCxn id="15" idx="4"/>
            <a:endCxn id="13" idx="0"/>
          </p:cNvCxnSpPr>
          <p:nvPr/>
        </p:nvCxnSpPr>
        <p:spPr>
          <a:xfrm>
            <a:off x="7328285" y="3770262"/>
            <a:ext cx="401185" cy="615244"/>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56835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2790" y="1193147"/>
            <a:ext cx="8178421" cy="501580"/>
          </a:xfrm>
          <a:prstGeom prst="rect">
            <a:avLst/>
          </a:prstGeom>
        </p:spPr>
        <p:txBody>
          <a:bodyPr vert="horz" wrap="square" lIns="0" tIns="9049" rIns="0" bIns="0" rtlCol="0" anchor="ctr">
            <a:spAutoFit/>
          </a:bodyPr>
          <a:lstStyle/>
          <a:p>
            <a:pPr marL="291941" algn="ctr">
              <a:spcBef>
                <a:spcPts val="71"/>
              </a:spcBef>
            </a:pPr>
            <a:r>
              <a:rPr lang="en-US" dirty="0">
                <a:solidFill>
                  <a:srgbClr val="FF0000"/>
                </a:solidFill>
              </a:rPr>
              <a:t>Give Now</a:t>
            </a:r>
            <a:endParaRPr spc="-15" dirty="0">
              <a:solidFill>
                <a:srgbClr val="FF0000"/>
              </a:solidFill>
            </a:endParaRPr>
          </a:p>
        </p:txBody>
      </p:sp>
      <p:sp>
        <p:nvSpPr>
          <p:cNvPr id="3" name="object 3"/>
          <p:cNvSpPr txBox="1"/>
          <p:nvPr/>
        </p:nvSpPr>
        <p:spPr>
          <a:xfrm>
            <a:off x="3536756" y="1909676"/>
            <a:ext cx="5409351" cy="3696685"/>
          </a:xfrm>
          <a:prstGeom prst="rect">
            <a:avLst/>
          </a:prstGeom>
        </p:spPr>
        <p:txBody>
          <a:bodyPr vert="horz" wrap="square" lIns="0" tIns="64294" rIns="0" bIns="0" rtlCol="0">
            <a:spAutoFit/>
          </a:bodyPr>
          <a:lstStyle/>
          <a:p>
            <a:pPr marL="266224" indent="-256699">
              <a:spcBef>
                <a:spcPts val="431"/>
              </a:spcBef>
              <a:buClr>
                <a:srgbClr val="005AA2"/>
              </a:buClr>
              <a:buFont typeface="Arial"/>
              <a:buChar char="•"/>
              <a:tabLst>
                <a:tab pos="266224" algn="l"/>
              </a:tabLst>
            </a:pPr>
            <a:r>
              <a:rPr lang="en-US" b="1" spc="-15" dirty="0">
                <a:solidFill>
                  <a:srgbClr val="005AA2"/>
                </a:solidFill>
                <a:latin typeface="Arial"/>
                <a:cs typeface="Arial"/>
              </a:rPr>
              <a:t>Pledge Card – Cash, Check, Amex, Visa, MC, Discover</a:t>
            </a:r>
          </a:p>
          <a:p>
            <a:pPr marL="266224" indent="-256699">
              <a:spcBef>
                <a:spcPts val="431"/>
              </a:spcBef>
              <a:buClr>
                <a:srgbClr val="005AA2"/>
              </a:buClr>
              <a:buFont typeface="Arial"/>
              <a:buChar char="•"/>
              <a:tabLst>
                <a:tab pos="266224" algn="l"/>
              </a:tabLst>
            </a:pPr>
            <a:endParaRPr lang="en-US" b="1" spc="-15" dirty="0">
              <a:solidFill>
                <a:srgbClr val="005AA2"/>
              </a:solidFill>
              <a:latin typeface="Arial"/>
              <a:cs typeface="Arial"/>
            </a:endParaRPr>
          </a:p>
          <a:p>
            <a:pPr marL="266224" indent="-256699">
              <a:spcBef>
                <a:spcPts val="431"/>
              </a:spcBef>
              <a:buClr>
                <a:srgbClr val="005AA2"/>
              </a:buClr>
              <a:buFont typeface="Arial"/>
              <a:buChar char="•"/>
              <a:tabLst>
                <a:tab pos="266224" algn="l"/>
              </a:tabLst>
            </a:pPr>
            <a:r>
              <a:rPr lang="en-US" b="1" spc="-15" dirty="0">
                <a:solidFill>
                  <a:srgbClr val="005AA2"/>
                </a:solidFill>
                <a:latin typeface="Arial"/>
                <a:cs typeface="Arial"/>
              </a:rPr>
              <a:t>Online at </a:t>
            </a:r>
            <a:r>
              <a:rPr lang="en-US" b="1" spc="-15" dirty="0">
                <a:solidFill>
                  <a:srgbClr val="005AA2"/>
                </a:solidFill>
                <a:latin typeface="Arial"/>
                <a:cs typeface="Arial"/>
                <a:hlinkClick r:id="rId2"/>
              </a:rPr>
              <a:t>www.GiveToScouts.org</a:t>
            </a:r>
            <a:r>
              <a:rPr lang="en-US" b="1" spc="-15" dirty="0">
                <a:solidFill>
                  <a:srgbClr val="005AA2"/>
                </a:solidFill>
                <a:latin typeface="Arial"/>
                <a:cs typeface="Arial"/>
              </a:rPr>
              <a:t> or              </a:t>
            </a:r>
            <a:r>
              <a:rPr b="1" spc="-15" dirty="0">
                <a:solidFill>
                  <a:srgbClr val="005AA2"/>
                </a:solidFill>
                <a:latin typeface="Arial"/>
                <a:cs typeface="Arial"/>
              </a:rPr>
              <a:t>Text</a:t>
            </a:r>
            <a:r>
              <a:rPr lang="en-US" b="1" spc="-56" dirty="0">
                <a:solidFill>
                  <a:srgbClr val="005AA2"/>
                </a:solidFill>
                <a:latin typeface="Arial"/>
                <a:cs typeface="Arial"/>
              </a:rPr>
              <a:t>-T</a:t>
            </a:r>
            <a:r>
              <a:rPr b="1" dirty="0">
                <a:solidFill>
                  <a:srgbClr val="005AA2"/>
                </a:solidFill>
                <a:latin typeface="Arial"/>
                <a:cs typeface="Arial"/>
              </a:rPr>
              <a:t>o</a:t>
            </a:r>
            <a:r>
              <a:rPr lang="en-US" b="1" spc="-64" dirty="0">
                <a:solidFill>
                  <a:srgbClr val="005AA2"/>
                </a:solidFill>
                <a:latin typeface="Arial"/>
                <a:cs typeface="Arial"/>
              </a:rPr>
              <a:t>-</a:t>
            </a:r>
            <a:r>
              <a:rPr b="1" spc="-15" dirty="0">
                <a:solidFill>
                  <a:srgbClr val="005AA2"/>
                </a:solidFill>
                <a:latin typeface="Arial"/>
                <a:cs typeface="Arial"/>
              </a:rPr>
              <a:t>Give</a:t>
            </a:r>
            <a:r>
              <a:rPr lang="en-US" b="1" spc="-15" dirty="0">
                <a:solidFill>
                  <a:srgbClr val="005AA2"/>
                </a:solidFill>
                <a:latin typeface="Arial"/>
                <a:cs typeface="Arial"/>
              </a:rPr>
              <a:t>: (844) 615-4269, message: SVMBC – Amex, Visa, MC, Discover, Amazon Pay, ACH (bank account)</a:t>
            </a:r>
          </a:p>
          <a:p>
            <a:pPr marL="266224" indent="-256699">
              <a:spcBef>
                <a:spcPts val="431"/>
              </a:spcBef>
              <a:buClr>
                <a:srgbClr val="005AA2"/>
              </a:buClr>
              <a:buFont typeface="Arial"/>
              <a:buChar char="•"/>
              <a:tabLst>
                <a:tab pos="266224" algn="l"/>
              </a:tabLst>
            </a:pPr>
            <a:endParaRPr dirty="0">
              <a:latin typeface="Arial"/>
              <a:cs typeface="Arial"/>
            </a:endParaRPr>
          </a:p>
          <a:p>
            <a:pPr marL="266224" indent="-256699">
              <a:spcBef>
                <a:spcPts val="435"/>
              </a:spcBef>
              <a:buFont typeface="Arial"/>
              <a:buChar char="•"/>
              <a:tabLst>
                <a:tab pos="266224" algn="l"/>
              </a:tabLst>
            </a:pPr>
            <a:r>
              <a:rPr lang="en-US" b="1" spc="-45" dirty="0">
                <a:solidFill>
                  <a:srgbClr val="005AA2"/>
                </a:solidFill>
                <a:latin typeface="Arial"/>
                <a:cs typeface="Arial"/>
              </a:rPr>
              <a:t>Employer</a:t>
            </a:r>
            <a:r>
              <a:rPr lang="en-US" b="1" spc="-26" dirty="0">
                <a:solidFill>
                  <a:srgbClr val="005AA2"/>
                </a:solidFill>
                <a:latin typeface="Arial"/>
                <a:cs typeface="Arial"/>
              </a:rPr>
              <a:t> </a:t>
            </a:r>
            <a:r>
              <a:rPr lang="en-US" b="1" dirty="0">
                <a:solidFill>
                  <a:srgbClr val="005AA2"/>
                </a:solidFill>
                <a:latin typeface="Arial"/>
                <a:cs typeface="Arial"/>
              </a:rPr>
              <a:t>giving</a:t>
            </a:r>
            <a:r>
              <a:rPr lang="en-US" b="1" spc="-41" dirty="0">
                <a:solidFill>
                  <a:srgbClr val="005AA2"/>
                </a:solidFill>
                <a:latin typeface="Arial"/>
                <a:cs typeface="Arial"/>
              </a:rPr>
              <a:t> </a:t>
            </a:r>
            <a:r>
              <a:rPr lang="en-US" b="1" spc="-8" dirty="0">
                <a:solidFill>
                  <a:srgbClr val="005AA2"/>
                </a:solidFill>
                <a:latin typeface="Arial"/>
                <a:cs typeface="Arial"/>
              </a:rPr>
              <a:t>portal </a:t>
            </a:r>
            <a:r>
              <a:rPr lang="en-US" b="1" i="1" dirty="0">
                <a:solidFill>
                  <a:srgbClr val="005AA2"/>
                </a:solidFill>
                <a:latin typeface="Arial"/>
                <a:cs typeface="Arial"/>
              </a:rPr>
              <a:t>(i.e.</a:t>
            </a:r>
            <a:r>
              <a:rPr lang="en-US" b="1" i="1" spc="-41" dirty="0">
                <a:solidFill>
                  <a:srgbClr val="005AA2"/>
                </a:solidFill>
                <a:latin typeface="Arial"/>
                <a:cs typeface="Arial"/>
              </a:rPr>
              <a:t> </a:t>
            </a:r>
            <a:r>
              <a:rPr lang="en-US" b="1" i="1" spc="-8" dirty="0">
                <a:solidFill>
                  <a:srgbClr val="005AA2"/>
                </a:solidFill>
                <a:latin typeface="Arial"/>
                <a:cs typeface="Arial"/>
              </a:rPr>
              <a:t>Benevity) </a:t>
            </a:r>
          </a:p>
          <a:p>
            <a:pPr marL="266224" indent="-256699">
              <a:spcBef>
                <a:spcPts val="435"/>
              </a:spcBef>
              <a:buFont typeface="Arial"/>
              <a:buChar char="•"/>
              <a:tabLst>
                <a:tab pos="266224" algn="l"/>
              </a:tabLst>
            </a:pPr>
            <a:endParaRPr lang="en-US" b="1" spc="-8" dirty="0">
              <a:solidFill>
                <a:srgbClr val="005AA2"/>
              </a:solidFill>
              <a:latin typeface="Arial"/>
              <a:cs typeface="Arial"/>
            </a:endParaRPr>
          </a:p>
          <a:p>
            <a:pPr marL="266224" indent="-256699">
              <a:spcBef>
                <a:spcPts val="435"/>
              </a:spcBef>
              <a:buFont typeface="Arial"/>
              <a:buChar char="•"/>
              <a:tabLst>
                <a:tab pos="266224" algn="l"/>
              </a:tabLst>
            </a:pPr>
            <a:r>
              <a:rPr lang="en-US" b="1" spc="-8" dirty="0">
                <a:solidFill>
                  <a:srgbClr val="005AA2"/>
                </a:solidFill>
                <a:latin typeface="Arial"/>
                <a:cs typeface="Arial"/>
              </a:rPr>
              <a:t>Ask the family to fill out a pledge card even if giving Online or through Employer Portal. </a:t>
            </a:r>
          </a:p>
        </p:txBody>
      </p:sp>
      <p:sp>
        <p:nvSpPr>
          <p:cNvPr id="4" name="object 4"/>
          <p:cNvSpPr txBox="1"/>
          <p:nvPr/>
        </p:nvSpPr>
        <p:spPr>
          <a:xfrm>
            <a:off x="7782305" y="5806202"/>
            <a:ext cx="125730" cy="125034"/>
          </a:xfrm>
          <a:prstGeom prst="rect">
            <a:avLst/>
          </a:prstGeom>
        </p:spPr>
        <p:txBody>
          <a:bodyPr vert="horz" wrap="square" lIns="0" tIns="9525" rIns="0" bIns="0" rtlCol="0">
            <a:spAutoFit/>
          </a:bodyPr>
          <a:lstStyle/>
          <a:p>
            <a:pPr marL="9525">
              <a:spcBef>
                <a:spcPts val="75"/>
              </a:spcBef>
            </a:pPr>
            <a:r>
              <a:rPr sz="750" b="1" spc="-19" dirty="0">
                <a:solidFill>
                  <a:srgbClr val="94B3D6"/>
                </a:solidFill>
                <a:latin typeface="Arial"/>
                <a:cs typeface="Arial"/>
              </a:rPr>
              <a:t>14</a:t>
            </a:r>
            <a:endParaRPr sz="750">
              <a:latin typeface="Arial"/>
              <a:cs typeface="Arial"/>
            </a:endParaRPr>
          </a:p>
        </p:txBody>
      </p:sp>
      <p:pic>
        <p:nvPicPr>
          <p:cNvPr id="7" name="Picture 6">
            <a:extLst>
              <a:ext uri="{FF2B5EF4-FFF2-40B4-BE49-F238E27FC236}">
                <a16:creationId xmlns:a16="http://schemas.microsoft.com/office/drawing/2014/main" id="{40D907A7-B3DE-8A00-5659-E53A5CC8D43D}"/>
              </a:ext>
            </a:extLst>
          </p:cNvPr>
          <p:cNvPicPr>
            <a:picLocks noChangeAspect="1"/>
          </p:cNvPicPr>
          <p:nvPr/>
        </p:nvPicPr>
        <p:blipFill>
          <a:blip r:embed="rId3"/>
          <a:stretch>
            <a:fillRect/>
          </a:stretch>
        </p:blipFill>
        <p:spPr>
          <a:xfrm>
            <a:off x="261733" y="2198144"/>
            <a:ext cx="3164237" cy="257942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F40747-9E03-F947-6E0F-8A97A80F813C}"/>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B1DDBCDA-CF44-368A-8AE0-59BDCC611A2D}"/>
              </a:ext>
            </a:extLst>
          </p:cNvPr>
          <p:cNvSpPr txBox="1">
            <a:spLocks noGrp="1"/>
          </p:cNvSpPr>
          <p:nvPr>
            <p:ph type="title"/>
          </p:nvPr>
        </p:nvSpPr>
        <p:spPr>
          <a:xfrm>
            <a:off x="482790" y="1193147"/>
            <a:ext cx="8178421" cy="501580"/>
          </a:xfrm>
          <a:prstGeom prst="rect">
            <a:avLst/>
          </a:prstGeom>
        </p:spPr>
        <p:txBody>
          <a:bodyPr vert="horz" wrap="square" lIns="0" tIns="9049" rIns="0" bIns="0" rtlCol="0" anchor="ctr">
            <a:spAutoFit/>
          </a:bodyPr>
          <a:lstStyle/>
          <a:p>
            <a:pPr marL="291941" algn="ctr">
              <a:spcBef>
                <a:spcPts val="71"/>
              </a:spcBef>
            </a:pPr>
            <a:r>
              <a:rPr lang="en-US" dirty="0">
                <a:solidFill>
                  <a:srgbClr val="FF0000"/>
                </a:solidFill>
              </a:rPr>
              <a:t>Give Later – Pledge Only Today</a:t>
            </a:r>
            <a:endParaRPr spc="-15" dirty="0">
              <a:solidFill>
                <a:srgbClr val="FF0000"/>
              </a:solidFill>
            </a:endParaRPr>
          </a:p>
        </p:txBody>
      </p:sp>
      <p:sp>
        <p:nvSpPr>
          <p:cNvPr id="3" name="object 3">
            <a:extLst>
              <a:ext uri="{FF2B5EF4-FFF2-40B4-BE49-F238E27FC236}">
                <a16:creationId xmlns:a16="http://schemas.microsoft.com/office/drawing/2014/main" id="{F2CCDAC7-48FA-3EDF-3161-B120B569D342}"/>
              </a:ext>
            </a:extLst>
          </p:cNvPr>
          <p:cNvSpPr txBox="1"/>
          <p:nvPr/>
        </p:nvSpPr>
        <p:spPr>
          <a:xfrm>
            <a:off x="3472917" y="1702420"/>
            <a:ext cx="5524370" cy="4024980"/>
          </a:xfrm>
          <a:prstGeom prst="rect">
            <a:avLst/>
          </a:prstGeom>
        </p:spPr>
        <p:txBody>
          <a:bodyPr vert="horz" wrap="square" lIns="0" tIns="64294" rIns="0" bIns="0" rtlCol="0">
            <a:spAutoFit/>
          </a:bodyPr>
          <a:lstStyle/>
          <a:p>
            <a:pPr marL="266224" indent="-256699">
              <a:spcBef>
                <a:spcPts val="431"/>
              </a:spcBef>
              <a:buFont typeface="Arial"/>
              <a:buChar char="•"/>
              <a:tabLst>
                <a:tab pos="266224" algn="l"/>
              </a:tabLst>
            </a:pPr>
            <a:r>
              <a:rPr lang="en-US" b="1" dirty="0">
                <a:solidFill>
                  <a:srgbClr val="005AA2"/>
                </a:solidFill>
                <a:latin typeface="Arial"/>
                <a:cs typeface="Arial"/>
              </a:rPr>
              <a:t>Bill me once – designate month to be billed</a:t>
            </a:r>
          </a:p>
          <a:p>
            <a:pPr marL="266224" indent="-256699">
              <a:spcBef>
                <a:spcPts val="431"/>
              </a:spcBef>
              <a:buFont typeface="Arial"/>
              <a:buChar char="•"/>
              <a:tabLst>
                <a:tab pos="266224" algn="l"/>
              </a:tabLst>
            </a:pPr>
            <a:endParaRPr lang="en-US" b="1" dirty="0">
              <a:solidFill>
                <a:srgbClr val="005AA2"/>
              </a:solidFill>
              <a:latin typeface="Arial"/>
              <a:cs typeface="Arial"/>
            </a:endParaRPr>
          </a:p>
          <a:p>
            <a:pPr marL="266224" indent="-256699">
              <a:spcBef>
                <a:spcPts val="431"/>
              </a:spcBef>
              <a:buFont typeface="Arial"/>
              <a:buChar char="•"/>
              <a:tabLst>
                <a:tab pos="266224" algn="l"/>
              </a:tabLst>
            </a:pPr>
            <a:r>
              <a:rPr lang="en-US" b="1" dirty="0">
                <a:solidFill>
                  <a:srgbClr val="005AA2"/>
                </a:solidFill>
                <a:latin typeface="Arial"/>
                <a:cs typeface="Arial"/>
              </a:rPr>
              <a:t>Bill me monthly – Total donation amount divided by the remaining number of months in the year.  Council will send monthly bills</a:t>
            </a:r>
          </a:p>
          <a:p>
            <a:pPr marL="266224" indent="-256699">
              <a:spcBef>
                <a:spcPts val="431"/>
              </a:spcBef>
              <a:buFont typeface="Arial"/>
              <a:buChar char="•"/>
              <a:tabLst>
                <a:tab pos="266224" algn="l"/>
              </a:tabLst>
            </a:pPr>
            <a:endParaRPr lang="en-US" b="1" dirty="0">
              <a:solidFill>
                <a:srgbClr val="005AA2"/>
              </a:solidFill>
              <a:latin typeface="Arial"/>
              <a:cs typeface="Arial"/>
            </a:endParaRPr>
          </a:p>
          <a:p>
            <a:pPr marL="266224" indent="-256699">
              <a:spcBef>
                <a:spcPts val="431"/>
              </a:spcBef>
              <a:buFont typeface="Arial"/>
              <a:buChar char="•"/>
              <a:tabLst>
                <a:tab pos="266224" algn="l"/>
              </a:tabLst>
            </a:pPr>
            <a:r>
              <a:rPr lang="en-US" b="1" dirty="0">
                <a:solidFill>
                  <a:srgbClr val="005AA2"/>
                </a:solidFill>
                <a:latin typeface="Arial"/>
                <a:cs typeface="Arial"/>
              </a:rPr>
              <a:t>Bill me monthly – continuously – same as Bill me monthly except will continue until cancelled</a:t>
            </a:r>
          </a:p>
          <a:p>
            <a:pPr marL="266224" indent="-256699">
              <a:spcBef>
                <a:spcPts val="431"/>
              </a:spcBef>
              <a:buFont typeface="Arial"/>
              <a:buChar char="•"/>
              <a:tabLst>
                <a:tab pos="266224" algn="l"/>
              </a:tabLst>
            </a:pPr>
            <a:endParaRPr lang="en-US" b="1" dirty="0">
              <a:solidFill>
                <a:srgbClr val="005AA2"/>
              </a:solidFill>
              <a:latin typeface="Arial"/>
              <a:cs typeface="Arial"/>
            </a:endParaRPr>
          </a:p>
          <a:p>
            <a:pPr marL="266224" indent="-256699">
              <a:spcBef>
                <a:spcPts val="435"/>
              </a:spcBef>
              <a:buFont typeface="Arial"/>
              <a:buChar char="•"/>
              <a:tabLst>
                <a:tab pos="266224" algn="l"/>
              </a:tabLst>
            </a:pPr>
            <a:r>
              <a:rPr lang="en-US" b="1" dirty="0">
                <a:solidFill>
                  <a:srgbClr val="005AA2"/>
                </a:solidFill>
                <a:latin typeface="Arial"/>
                <a:cs typeface="Arial"/>
              </a:rPr>
              <a:t>Invoicing will be both paper and electronic (email).</a:t>
            </a:r>
            <a:r>
              <a:rPr lang="en-US" b="1" spc="-45" dirty="0">
                <a:solidFill>
                  <a:srgbClr val="005AA2"/>
                </a:solidFill>
                <a:latin typeface="Arial"/>
                <a:cs typeface="Arial"/>
              </a:rPr>
              <a:t> </a:t>
            </a:r>
            <a:endParaRPr lang="en-US" b="1" i="1" spc="-8" dirty="0">
              <a:solidFill>
                <a:srgbClr val="005AA2"/>
              </a:solidFill>
              <a:latin typeface="Arial"/>
              <a:cs typeface="Arial"/>
            </a:endParaRPr>
          </a:p>
          <a:p>
            <a:pPr marL="566738" marR="3810" indent="-214313">
              <a:spcBef>
                <a:spcPts val="431"/>
              </a:spcBef>
            </a:pPr>
            <a:r>
              <a:rPr lang="en-US" dirty="0">
                <a:solidFill>
                  <a:srgbClr val="005AA2"/>
                </a:solidFill>
                <a:latin typeface="Arial"/>
                <a:cs typeface="Arial"/>
              </a:rPr>
              <a:t>–</a:t>
            </a:r>
            <a:r>
              <a:rPr lang="en-US" spc="150" dirty="0">
                <a:solidFill>
                  <a:srgbClr val="005AA2"/>
                </a:solidFill>
                <a:latin typeface="Arial"/>
                <a:cs typeface="Arial"/>
              </a:rPr>
              <a:t> </a:t>
            </a:r>
            <a:r>
              <a:rPr lang="en-US" i="1" dirty="0">
                <a:solidFill>
                  <a:srgbClr val="005AA2"/>
                </a:solidFill>
                <a:latin typeface="Arial"/>
                <a:cs typeface="Arial"/>
              </a:rPr>
              <a:t>Note:</a:t>
            </a:r>
            <a:r>
              <a:rPr lang="en-US" i="1" spc="-26" dirty="0">
                <a:solidFill>
                  <a:srgbClr val="005AA2"/>
                </a:solidFill>
                <a:latin typeface="Arial"/>
                <a:cs typeface="Arial"/>
              </a:rPr>
              <a:t> electronic bills can also accept Google Pay  and soon to accept Apple Pay</a:t>
            </a:r>
            <a:endParaRPr lang="en-US" b="1" dirty="0">
              <a:latin typeface="Arial"/>
              <a:cs typeface="Arial"/>
            </a:endParaRPr>
          </a:p>
        </p:txBody>
      </p:sp>
      <p:sp>
        <p:nvSpPr>
          <p:cNvPr id="4" name="object 4">
            <a:extLst>
              <a:ext uri="{FF2B5EF4-FFF2-40B4-BE49-F238E27FC236}">
                <a16:creationId xmlns:a16="http://schemas.microsoft.com/office/drawing/2014/main" id="{F200640E-EFDF-B958-16CD-63A1B2850A96}"/>
              </a:ext>
            </a:extLst>
          </p:cNvPr>
          <p:cNvSpPr txBox="1"/>
          <p:nvPr/>
        </p:nvSpPr>
        <p:spPr>
          <a:xfrm>
            <a:off x="7782305" y="5806202"/>
            <a:ext cx="125730" cy="125034"/>
          </a:xfrm>
          <a:prstGeom prst="rect">
            <a:avLst/>
          </a:prstGeom>
        </p:spPr>
        <p:txBody>
          <a:bodyPr vert="horz" wrap="square" lIns="0" tIns="9525" rIns="0" bIns="0" rtlCol="0">
            <a:spAutoFit/>
          </a:bodyPr>
          <a:lstStyle/>
          <a:p>
            <a:pPr marL="9525">
              <a:spcBef>
                <a:spcPts val="75"/>
              </a:spcBef>
            </a:pPr>
            <a:r>
              <a:rPr sz="750" b="1" spc="-19" dirty="0">
                <a:solidFill>
                  <a:srgbClr val="94B3D6"/>
                </a:solidFill>
                <a:latin typeface="Arial"/>
                <a:cs typeface="Arial"/>
              </a:rPr>
              <a:t>14</a:t>
            </a:r>
            <a:endParaRPr sz="750">
              <a:latin typeface="Arial"/>
              <a:cs typeface="Arial"/>
            </a:endParaRPr>
          </a:p>
        </p:txBody>
      </p:sp>
      <p:pic>
        <p:nvPicPr>
          <p:cNvPr id="7" name="Picture 6">
            <a:extLst>
              <a:ext uri="{FF2B5EF4-FFF2-40B4-BE49-F238E27FC236}">
                <a16:creationId xmlns:a16="http://schemas.microsoft.com/office/drawing/2014/main" id="{5DEE1F80-FE9D-833F-900C-E175942CBD23}"/>
              </a:ext>
            </a:extLst>
          </p:cNvPr>
          <p:cNvPicPr>
            <a:picLocks noChangeAspect="1"/>
          </p:cNvPicPr>
          <p:nvPr/>
        </p:nvPicPr>
        <p:blipFill>
          <a:blip r:embed="rId2"/>
          <a:stretch>
            <a:fillRect/>
          </a:stretch>
        </p:blipFill>
        <p:spPr>
          <a:xfrm>
            <a:off x="261733" y="2198144"/>
            <a:ext cx="3164237" cy="2579427"/>
          </a:xfrm>
          <a:prstGeom prst="rect">
            <a:avLst/>
          </a:prstGeom>
        </p:spPr>
      </p:pic>
    </p:spTree>
    <p:extLst>
      <p:ext uri="{BB962C8B-B14F-4D97-AF65-F5344CB8AC3E}">
        <p14:creationId xmlns:p14="http://schemas.microsoft.com/office/powerpoint/2010/main" val="3595006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2611" y="0"/>
            <a:ext cx="9144000" cy="6858253"/>
            <a:chOff x="0" y="0"/>
            <a:chExt cx="9144000" cy="6858253"/>
          </a:xfrm>
        </p:grpSpPr>
        <p:pic>
          <p:nvPicPr>
            <p:cNvPr id="3" name="object 3"/>
            <p:cNvPicPr/>
            <p:nvPr/>
          </p:nvPicPr>
          <p:blipFill>
            <a:blip r:embed="rId3" cstate="print"/>
            <a:stretch>
              <a:fillRect/>
            </a:stretch>
          </p:blipFill>
          <p:spPr>
            <a:xfrm>
              <a:off x="6889242" y="6200394"/>
              <a:ext cx="2055113" cy="450329"/>
            </a:xfrm>
            <a:prstGeom prst="rect">
              <a:avLst/>
            </a:prstGeom>
          </p:spPr>
        </p:pic>
        <p:pic>
          <p:nvPicPr>
            <p:cNvPr id="4" name="object 4"/>
            <p:cNvPicPr/>
            <p:nvPr/>
          </p:nvPicPr>
          <p:blipFill>
            <a:blip r:embed="rId4" cstate="print"/>
            <a:stretch>
              <a:fillRect/>
            </a:stretch>
          </p:blipFill>
          <p:spPr>
            <a:xfrm>
              <a:off x="6756654" y="6150864"/>
              <a:ext cx="412240" cy="549401"/>
            </a:xfrm>
            <a:prstGeom prst="rect">
              <a:avLst/>
            </a:prstGeom>
          </p:spPr>
        </p:pic>
        <p:pic>
          <p:nvPicPr>
            <p:cNvPr id="5" name="object 5"/>
            <p:cNvPicPr/>
            <p:nvPr/>
          </p:nvPicPr>
          <p:blipFill>
            <a:blip r:embed="rId5" cstate="print"/>
            <a:stretch>
              <a:fillRect/>
            </a:stretch>
          </p:blipFill>
          <p:spPr>
            <a:xfrm>
              <a:off x="0" y="0"/>
              <a:ext cx="9144000" cy="6857999"/>
            </a:xfrm>
            <a:prstGeom prst="rect">
              <a:avLst/>
            </a:prstGeom>
          </p:spPr>
        </p:pic>
        <p:sp>
          <p:nvSpPr>
            <p:cNvPr id="6" name="object 6"/>
            <p:cNvSpPr/>
            <p:nvPr/>
          </p:nvSpPr>
          <p:spPr>
            <a:xfrm>
              <a:off x="0" y="1513331"/>
              <a:ext cx="9144000" cy="5344795"/>
            </a:xfrm>
            <a:custGeom>
              <a:avLst/>
              <a:gdLst/>
              <a:ahLst/>
              <a:cxnLst/>
              <a:rect l="l" t="t" r="r" b="b"/>
              <a:pathLst>
                <a:path w="9144000" h="5344795">
                  <a:moveTo>
                    <a:pt x="4507992" y="0"/>
                  </a:moveTo>
                  <a:lnTo>
                    <a:pt x="0" y="0"/>
                  </a:lnTo>
                  <a:lnTo>
                    <a:pt x="0" y="5344668"/>
                  </a:lnTo>
                  <a:lnTo>
                    <a:pt x="4507992" y="5344668"/>
                  </a:lnTo>
                  <a:lnTo>
                    <a:pt x="4507992" y="0"/>
                  </a:lnTo>
                  <a:close/>
                </a:path>
                <a:path w="9144000" h="5344795">
                  <a:moveTo>
                    <a:pt x="9144000" y="0"/>
                  </a:moveTo>
                  <a:lnTo>
                    <a:pt x="4674095" y="0"/>
                  </a:lnTo>
                  <a:lnTo>
                    <a:pt x="4674095" y="5344668"/>
                  </a:lnTo>
                  <a:lnTo>
                    <a:pt x="9144000" y="5344668"/>
                  </a:lnTo>
                  <a:lnTo>
                    <a:pt x="9144000" y="0"/>
                  </a:lnTo>
                  <a:close/>
                </a:path>
              </a:pathLst>
            </a:custGeom>
            <a:solidFill>
              <a:srgbClr val="E9E9E0">
                <a:alpha val="81961"/>
              </a:srgbClr>
            </a:solidFill>
          </p:spPr>
          <p:txBody>
            <a:bodyPr wrap="square" lIns="0" tIns="0" rIns="0" bIns="0" rtlCol="0"/>
            <a:lstStyle/>
            <a:p>
              <a:endParaRPr/>
            </a:p>
          </p:txBody>
        </p:sp>
        <p:sp>
          <p:nvSpPr>
            <p:cNvPr id="7" name="object 7"/>
            <p:cNvSpPr/>
            <p:nvPr/>
          </p:nvSpPr>
          <p:spPr>
            <a:xfrm>
              <a:off x="0" y="0"/>
              <a:ext cx="9144000" cy="1301115"/>
            </a:xfrm>
            <a:custGeom>
              <a:avLst/>
              <a:gdLst/>
              <a:ahLst/>
              <a:cxnLst/>
              <a:rect l="l" t="t" r="r" b="b"/>
              <a:pathLst>
                <a:path w="9144000" h="1301115">
                  <a:moveTo>
                    <a:pt x="0" y="1300734"/>
                  </a:moveTo>
                  <a:lnTo>
                    <a:pt x="9144000" y="1300734"/>
                  </a:lnTo>
                  <a:lnTo>
                    <a:pt x="9144000" y="0"/>
                  </a:lnTo>
                  <a:lnTo>
                    <a:pt x="0" y="0"/>
                  </a:lnTo>
                  <a:lnTo>
                    <a:pt x="0" y="1300734"/>
                  </a:lnTo>
                  <a:close/>
                </a:path>
              </a:pathLst>
            </a:custGeom>
            <a:solidFill>
              <a:srgbClr val="057DEB">
                <a:alpha val="85098"/>
              </a:srgbClr>
            </a:solidFill>
          </p:spPr>
          <p:txBody>
            <a:bodyPr wrap="square" lIns="0" tIns="0" rIns="0" bIns="0" rtlCol="0"/>
            <a:lstStyle/>
            <a:p>
              <a:endParaRPr/>
            </a:p>
          </p:txBody>
        </p:sp>
        <p:sp>
          <p:nvSpPr>
            <p:cNvPr id="8" name="object 8"/>
            <p:cNvSpPr/>
            <p:nvPr/>
          </p:nvSpPr>
          <p:spPr>
            <a:xfrm>
              <a:off x="0" y="1300733"/>
              <a:ext cx="9144000" cy="212725"/>
            </a:xfrm>
            <a:custGeom>
              <a:avLst/>
              <a:gdLst/>
              <a:ahLst/>
              <a:cxnLst/>
              <a:rect l="l" t="t" r="r" b="b"/>
              <a:pathLst>
                <a:path w="9144000" h="212725">
                  <a:moveTo>
                    <a:pt x="9144000" y="0"/>
                  </a:moveTo>
                  <a:lnTo>
                    <a:pt x="0" y="0"/>
                  </a:lnTo>
                  <a:lnTo>
                    <a:pt x="0" y="212598"/>
                  </a:lnTo>
                  <a:lnTo>
                    <a:pt x="9144000" y="212598"/>
                  </a:lnTo>
                  <a:lnTo>
                    <a:pt x="9144000" y="0"/>
                  </a:lnTo>
                  <a:close/>
                </a:path>
              </a:pathLst>
            </a:custGeom>
            <a:solidFill>
              <a:srgbClr val="C54250"/>
            </a:solidFill>
          </p:spPr>
          <p:txBody>
            <a:bodyPr wrap="square" lIns="0" tIns="0" rIns="0" bIns="0" rtlCol="0"/>
            <a:lstStyle/>
            <a:p>
              <a:endParaRPr/>
            </a:p>
          </p:txBody>
        </p:sp>
        <p:pic>
          <p:nvPicPr>
            <p:cNvPr id="10" name="object 10"/>
            <p:cNvPicPr/>
            <p:nvPr/>
          </p:nvPicPr>
          <p:blipFill>
            <a:blip r:embed="rId4" cstate="print"/>
            <a:stretch>
              <a:fillRect/>
            </a:stretch>
          </p:blipFill>
          <p:spPr>
            <a:xfrm>
              <a:off x="8174664" y="291091"/>
              <a:ext cx="411479" cy="549401"/>
            </a:xfrm>
            <a:prstGeom prst="rect">
              <a:avLst/>
            </a:prstGeom>
          </p:spPr>
        </p:pic>
        <p:sp>
          <p:nvSpPr>
            <p:cNvPr id="11" name="object 11"/>
            <p:cNvSpPr/>
            <p:nvPr/>
          </p:nvSpPr>
          <p:spPr>
            <a:xfrm>
              <a:off x="4507991" y="1300733"/>
              <a:ext cx="166370" cy="5557520"/>
            </a:xfrm>
            <a:custGeom>
              <a:avLst/>
              <a:gdLst/>
              <a:ahLst/>
              <a:cxnLst/>
              <a:rect l="l" t="t" r="r" b="b"/>
              <a:pathLst>
                <a:path w="166370" h="5557520">
                  <a:moveTo>
                    <a:pt x="166115" y="0"/>
                  </a:moveTo>
                  <a:lnTo>
                    <a:pt x="0" y="0"/>
                  </a:lnTo>
                  <a:lnTo>
                    <a:pt x="0" y="5557266"/>
                  </a:lnTo>
                  <a:lnTo>
                    <a:pt x="166115" y="5557266"/>
                  </a:lnTo>
                  <a:lnTo>
                    <a:pt x="166115" y="0"/>
                  </a:lnTo>
                  <a:close/>
                </a:path>
              </a:pathLst>
            </a:custGeom>
            <a:solidFill>
              <a:srgbClr val="C54250"/>
            </a:solidFill>
          </p:spPr>
          <p:txBody>
            <a:bodyPr wrap="square" lIns="0" tIns="0" rIns="0" bIns="0" rtlCol="0"/>
            <a:lstStyle/>
            <a:p>
              <a:endParaRPr/>
            </a:p>
          </p:txBody>
        </p:sp>
      </p:grpSp>
      <p:sp>
        <p:nvSpPr>
          <p:cNvPr id="12" name="object 12"/>
          <p:cNvSpPr txBox="1">
            <a:spLocks noGrp="1"/>
          </p:cNvSpPr>
          <p:nvPr>
            <p:ph type="title"/>
          </p:nvPr>
        </p:nvSpPr>
        <p:spPr>
          <a:xfrm>
            <a:off x="1066800" y="281726"/>
            <a:ext cx="6934200" cy="836930"/>
          </a:xfrm>
          <a:prstGeom prst="rect">
            <a:avLst/>
          </a:prstGeom>
        </p:spPr>
        <p:txBody>
          <a:bodyPr vert="horz" wrap="square" lIns="0" tIns="61594" rIns="0" bIns="0" rtlCol="0">
            <a:spAutoFit/>
          </a:bodyPr>
          <a:lstStyle/>
          <a:p>
            <a:pPr marL="1638935" marR="5080" indent="-1626870">
              <a:lnSpc>
                <a:spcPts val="3020"/>
              </a:lnSpc>
              <a:spcBef>
                <a:spcPts val="484"/>
              </a:spcBef>
              <a:tabLst>
                <a:tab pos="453390" algn="l"/>
              </a:tabLst>
            </a:pPr>
            <a:r>
              <a:rPr sz="2800" b="0" spc="-25" dirty="0">
                <a:solidFill>
                  <a:srgbClr val="FFC000"/>
                </a:solidFill>
                <a:latin typeface="Times New Roman"/>
                <a:cs typeface="Times New Roman"/>
              </a:rPr>
              <a:t>In</a:t>
            </a:r>
            <a:r>
              <a:rPr sz="2800" b="0" dirty="0">
                <a:solidFill>
                  <a:srgbClr val="FFC000"/>
                </a:solidFill>
                <a:latin typeface="Times New Roman"/>
                <a:cs typeface="Times New Roman"/>
              </a:rPr>
              <a:t>	</a:t>
            </a:r>
            <a:r>
              <a:rPr sz="2800" b="0" spc="125" dirty="0">
                <a:solidFill>
                  <a:srgbClr val="FFC000"/>
                </a:solidFill>
                <a:latin typeface="Times New Roman"/>
                <a:cs typeface="Times New Roman"/>
              </a:rPr>
              <a:t>202</a:t>
            </a:r>
            <a:r>
              <a:rPr lang="en-US" sz="2800" b="0" spc="125" dirty="0">
                <a:solidFill>
                  <a:srgbClr val="FFC000"/>
                </a:solidFill>
                <a:latin typeface="Times New Roman"/>
                <a:cs typeface="Times New Roman"/>
              </a:rPr>
              <a:t>4</a:t>
            </a:r>
            <a:r>
              <a:rPr sz="2800" b="0" spc="125" dirty="0">
                <a:solidFill>
                  <a:srgbClr val="FFC000"/>
                </a:solidFill>
                <a:latin typeface="Times New Roman"/>
                <a:cs typeface="Times New Roman"/>
              </a:rPr>
              <a:t>,</a:t>
            </a:r>
            <a:r>
              <a:rPr sz="2800" b="0" spc="-55" dirty="0">
                <a:solidFill>
                  <a:srgbClr val="FFC000"/>
                </a:solidFill>
                <a:latin typeface="Times New Roman"/>
                <a:cs typeface="Times New Roman"/>
              </a:rPr>
              <a:t> </a:t>
            </a:r>
            <a:r>
              <a:rPr sz="2800" b="0" dirty="0">
                <a:solidFill>
                  <a:srgbClr val="FFC000"/>
                </a:solidFill>
                <a:latin typeface="Times New Roman"/>
                <a:cs typeface="Times New Roman"/>
              </a:rPr>
              <a:t>SVMBC</a:t>
            </a:r>
            <a:r>
              <a:rPr sz="2800" b="0" spc="-5" dirty="0">
                <a:solidFill>
                  <a:srgbClr val="FFC000"/>
                </a:solidFill>
                <a:latin typeface="Times New Roman"/>
                <a:cs typeface="Times New Roman"/>
              </a:rPr>
              <a:t> </a:t>
            </a:r>
            <a:r>
              <a:rPr sz="2800" b="0" spc="170" dirty="0">
                <a:solidFill>
                  <a:srgbClr val="FFC000"/>
                </a:solidFill>
                <a:latin typeface="Times New Roman"/>
                <a:cs typeface="Times New Roman"/>
              </a:rPr>
              <a:t>received</a:t>
            </a:r>
            <a:r>
              <a:rPr sz="2800" b="0" spc="405" dirty="0">
                <a:solidFill>
                  <a:srgbClr val="FFC000"/>
                </a:solidFill>
                <a:latin typeface="Times New Roman"/>
                <a:cs typeface="Times New Roman"/>
              </a:rPr>
              <a:t> </a:t>
            </a:r>
            <a:r>
              <a:rPr sz="2800" b="0" dirty="0">
                <a:solidFill>
                  <a:srgbClr val="FFC000"/>
                </a:solidFill>
                <a:latin typeface="Times New Roman"/>
                <a:cs typeface="Times New Roman"/>
              </a:rPr>
              <a:t>$</a:t>
            </a:r>
            <a:r>
              <a:rPr lang="en-US" sz="2800" b="0" dirty="0">
                <a:solidFill>
                  <a:srgbClr val="FFC000"/>
                </a:solidFill>
                <a:latin typeface="Times New Roman"/>
                <a:cs typeface="Times New Roman"/>
              </a:rPr>
              <a:t>224,172</a:t>
            </a:r>
            <a:r>
              <a:rPr sz="2800" b="0" spc="265" dirty="0">
                <a:solidFill>
                  <a:srgbClr val="FFC000"/>
                </a:solidFill>
                <a:latin typeface="Times New Roman"/>
                <a:cs typeface="Times New Roman"/>
              </a:rPr>
              <a:t> </a:t>
            </a:r>
            <a:r>
              <a:rPr sz="2800" b="0" spc="30" dirty="0">
                <a:solidFill>
                  <a:srgbClr val="FFC000"/>
                </a:solidFill>
                <a:latin typeface="Times New Roman"/>
                <a:cs typeface="Times New Roman"/>
              </a:rPr>
              <a:t>in </a:t>
            </a:r>
            <a:r>
              <a:rPr lang="en-US" sz="2800" b="0" spc="120" dirty="0">
                <a:solidFill>
                  <a:srgbClr val="FFC000"/>
                </a:solidFill>
                <a:latin typeface="Times New Roman"/>
                <a:cs typeface="Times New Roman"/>
              </a:rPr>
              <a:t>Employer</a:t>
            </a:r>
            <a:r>
              <a:rPr sz="2800" b="0" spc="210" dirty="0">
                <a:solidFill>
                  <a:srgbClr val="FFC000"/>
                </a:solidFill>
                <a:latin typeface="Times New Roman"/>
                <a:cs typeface="Times New Roman"/>
              </a:rPr>
              <a:t> </a:t>
            </a:r>
            <a:r>
              <a:rPr sz="2800" b="0" spc="50" dirty="0">
                <a:solidFill>
                  <a:srgbClr val="FFC000"/>
                </a:solidFill>
                <a:latin typeface="Times New Roman"/>
                <a:cs typeface="Times New Roman"/>
              </a:rPr>
              <a:t>Givin</a:t>
            </a:r>
            <a:r>
              <a:rPr sz="2800" b="0" spc="-50" dirty="0">
                <a:solidFill>
                  <a:srgbClr val="FFC000"/>
                </a:solidFill>
                <a:latin typeface="Times New Roman"/>
                <a:cs typeface="Times New Roman"/>
              </a:rPr>
              <a:t>g</a:t>
            </a:r>
            <a:endParaRPr sz="2800" dirty="0">
              <a:latin typeface="Times New Roman"/>
              <a:cs typeface="Times New Roman"/>
            </a:endParaRPr>
          </a:p>
        </p:txBody>
      </p:sp>
      <p:sp>
        <p:nvSpPr>
          <p:cNvPr id="13" name="object 13"/>
          <p:cNvSpPr txBox="1"/>
          <p:nvPr/>
        </p:nvSpPr>
        <p:spPr>
          <a:xfrm>
            <a:off x="817915" y="2024266"/>
            <a:ext cx="3048635" cy="1680210"/>
          </a:xfrm>
          <a:prstGeom prst="rect">
            <a:avLst/>
          </a:prstGeom>
        </p:spPr>
        <p:txBody>
          <a:bodyPr vert="horz" wrap="square" lIns="0" tIns="156210" rIns="0" bIns="0" rtlCol="0">
            <a:spAutoFit/>
          </a:bodyPr>
          <a:lstStyle/>
          <a:p>
            <a:pPr marL="173990">
              <a:lnSpc>
                <a:spcPct val="100000"/>
              </a:lnSpc>
              <a:spcBef>
                <a:spcPts val="1230"/>
              </a:spcBef>
            </a:pPr>
            <a:r>
              <a:rPr lang="en-US" sz="2450" b="1" spc="-25" dirty="0">
                <a:solidFill>
                  <a:srgbClr val="003366"/>
                </a:solidFill>
                <a:latin typeface="Times New Roman"/>
                <a:cs typeface="Times New Roman"/>
              </a:rPr>
              <a:t>Employer</a:t>
            </a:r>
            <a:r>
              <a:rPr sz="2450" b="1" spc="-95" dirty="0">
                <a:solidFill>
                  <a:srgbClr val="003366"/>
                </a:solidFill>
                <a:latin typeface="Times New Roman"/>
                <a:cs typeface="Times New Roman"/>
              </a:rPr>
              <a:t> </a:t>
            </a:r>
            <a:r>
              <a:rPr sz="2450" b="1" spc="-10" dirty="0">
                <a:solidFill>
                  <a:srgbClr val="003366"/>
                </a:solidFill>
                <a:latin typeface="Times New Roman"/>
                <a:cs typeface="Times New Roman"/>
              </a:rPr>
              <a:t>Matching</a:t>
            </a:r>
            <a:endParaRPr sz="2450" dirty="0">
              <a:latin typeface="Times New Roman"/>
              <a:cs typeface="Times New Roman"/>
            </a:endParaRPr>
          </a:p>
          <a:p>
            <a:pPr marL="365125">
              <a:lnSpc>
                <a:spcPts val="1710"/>
              </a:lnSpc>
              <a:spcBef>
                <a:spcPts val="675"/>
              </a:spcBef>
            </a:pPr>
            <a:r>
              <a:rPr sz="1500" spc="20" dirty="0">
                <a:solidFill>
                  <a:srgbClr val="001F5F"/>
                </a:solidFill>
                <a:latin typeface="Times New Roman"/>
                <a:cs typeface="Times New Roman"/>
              </a:rPr>
              <a:t>Provides</a:t>
            </a:r>
            <a:r>
              <a:rPr sz="1500" spc="340" dirty="0">
                <a:solidFill>
                  <a:srgbClr val="001F5F"/>
                </a:solidFill>
                <a:latin typeface="Times New Roman"/>
                <a:cs typeface="Times New Roman"/>
              </a:rPr>
              <a:t> </a:t>
            </a:r>
            <a:r>
              <a:rPr sz="1500" spc="20" dirty="0">
                <a:solidFill>
                  <a:srgbClr val="001F5F"/>
                </a:solidFill>
                <a:latin typeface="Times New Roman"/>
                <a:cs typeface="Times New Roman"/>
              </a:rPr>
              <a:t>the</a:t>
            </a:r>
            <a:r>
              <a:rPr sz="1500" spc="265" dirty="0">
                <a:solidFill>
                  <a:srgbClr val="001F5F"/>
                </a:solidFill>
                <a:latin typeface="Times New Roman"/>
                <a:cs typeface="Times New Roman"/>
              </a:rPr>
              <a:t> </a:t>
            </a:r>
            <a:r>
              <a:rPr sz="1500" spc="20" dirty="0">
                <a:solidFill>
                  <a:srgbClr val="001F5F"/>
                </a:solidFill>
                <a:latin typeface="Times New Roman"/>
                <a:cs typeface="Times New Roman"/>
              </a:rPr>
              <a:t>opportunity</a:t>
            </a:r>
            <a:r>
              <a:rPr sz="1500" spc="75" dirty="0">
                <a:solidFill>
                  <a:srgbClr val="001F5F"/>
                </a:solidFill>
                <a:latin typeface="Times New Roman"/>
                <a:cs typeface="Times New Roman"/>
              </a:rPr>
              <a:t> </a:t>
            </a:r>
            <a:r>
              <a:rPr sz="1500" spc="25" dirty="0">
                <a:solidFill>
                  <a:srgbClr val="001F5F"/>
                </a:solidFill>
                <a:latin typeface="Times New Roman"/>
                <a:cs typeface="Times New Roman"/>
              </a:rPr>
              <a:t>for</a:t>
            </a:r>
            <a:endParaRPr sz="1500" dirty="0">
              <a:latin typeface="Times New Roman"/>
              <a:cs typeface="Times New Roman"/>
            </a:endParaRPr>
          </a:p>
          <a:p>
            <a:pPr marL="12700" marR="5080" indent="188595">
              <a:lnSpc>
                <a:spcPts val="1620"/>
              </a:lnSpc>
              <a:spcBef>
                <a:spcPts val="114"/>
              </a:spcBef>
            </a:pPr>
            <a:r>
              <a:rPr sz="1500" spc="55" dirty="0">
                <a:solidFill>
                  <a:srgbClr val="001F5F"/>
                </a:solidFill>
                <a:latin typeface="Times New Roman"/>
                <a:cs typeface="Times New Roman"/>
              </a:rPr>
              <a:t>employees</a:t>
            </a:r>
            <a:r>
              <a:rPr sz="1500" spc="185" dirty="0">
                <a:solidFill>
                  <a:srgbClr val="001F5F"/>
                </a:solidFill>
                <a:latin typeface="Times New Roman"/>
                <a:cs typeface="Times New Roman"/>
              </a:rPr>
              <a:t> </a:t>
            </a:r>
            <a:r>
              <a:rPr sz="1500" dirty="0">
                <a:solidFill>
                  <a:srgbClr val="001F5F"/>
                </a:solidFill>
                <a:latin typeface="Times New Roman"/>
                <a:cs typeface="Times New Roman"/>
              </a:rPr>
              <a:t>to</a:t>
            </a:r>
            <a:r>
              <a:rPr sz="1500" spc="105" dirty="0">
                <a:solidFill>
                  <a:srgbClr val="001F5F"/>
                </a:solidFill>
                <a:latin typeface="Times New Roman"/>
                <a:cs typeface="Times New Roman"/>
              </a:rPr>
              <a:t> </a:t>
            </a:r>
            <a:r>
              <a:rPr sz="1500" spc="70" dirty="0">
                <a:solidFill>
                  <a:srgbClr val="001F5F"/>
                </a:solidFill>
                <a:latin typeface="Times New Roman"/>
                <a:cs typeface="Times New Roman"/>
              </a:rPr>
              <a:t>make</a:t>
            </a:r>
            <a:r>
              <a:rPr sz="1500" spc="110" dirty="0">
                <a:solidFill>
                  <a:srgbClr val="001F5F"/>
                </a:solidFill>
                <a:latin typeface="Times New Roman"/>
                <a:cs typeface="Times New Roman"/>
              </a:rPr>
              <a:t> </a:t>
            </a:r>
            <a:r>
              <a:rPr sz="1500" dirty="0">
                <a:solidFill>
                  <a:srgbClr val="001F5F"/>
                </a:solidFill>
                <a:latin typeface="Times New Roman"/>
                <a:cs typeface="Times New Roman"/>
              </a:rPr>
              <a:t>a</a:t>
            </a:r>
            <a:r>
              <a:rPr sz="1500" spc="145" dirty="0">
                <a:solidFill>
                  <a:srgbClr val="001F5F"/>
                </a:solidFill>
                <a:latin typeface="Times New Roman"/>
                <a:cs typeface="Times New Roman"/>
              </a:rPr>
              <a:t> </a:t>
            </a:r>
            <a:r>
              <a:rPr sz="1500" spc="-10" dirty="0">
                <a:solidFill>
                  <a:srgbClr val="001F5F"/>
                </a:solidFill>
                <a:latin typeface="Times New Roman"/>
                <a:cs typeface="Times New Roman"/>
              </a:rPr>
              <a:t>charitable </a:t>
            </a:r>
            <a:r>
              <a:rPr sz="1500" spc="55" dirty="0">
                <a:solidFill>
                  <a:srgbClr val="001F5F"/>
                </a:solidFill>
                <a:latin typeface="Times New Roman"/>
                <a:cs typeface="Times New Roman"/>
              </a:rPr>
              <a:t>donation</a:t>
            </a:r>
            <a:r>
              <a:rPr sz="1500" spc="80" dirty="0">
                <a:solidFill>
                  <a:srgbClr val="001F5F"/>
                </a:solidFill>
                <a:latin typeface="Times New Roman"/>
                <a:cs typeface="Times New Roman"/>
              </a:rPr>
              <a:t> </a:t>
            </a:r>
            <a:r>
              <a:rPr sz="1500" dirty="0">
                <a:solidFill>
                  <a:srgbClr val="001F5F"/>
                </a:solidFill>
                <a:latin typeface="Times New Roman"/>
                <a:cs typeface="Times New Roman"/>
              </a:rPr>
              <a:t>which</a:t>
            </a:r>
            <a:r>
              <a:rPr sz="1500" spc="80" dirty="0">
                <a:solidFill>
                  <a:srgbClr val="001F5F"/>
                </a:solidFill>
                <a:latin typeface="Times New Roman"/>
                <a:cs typeface="Times New Roman"/>
              </a:rPr>
              <a:t> </a:t>
            </a:r>
            <a:r>
              <a:rPr sz="1500" dirty="0">
                <a:solidFill>
                  <a:srgbClr val="001F5F"/>
                </a:solidFill>
                <a:latin typeface="Times New Roman"/>
                <a:cs typeface="Times New Roman"/>
              </a:rPr>
              <a:t>is</a:t>
            </a:r>
            <a:r>
              <a:rPr sz="1500" spc="185" dirty="0">
                <a:solidFill>
                  <a:srgbClr val="001F5F"/>
                </a:solidFill>
                <a:latin typeface="Times New Roman"/>
                <a:cs typeface="Times New Roman"/>
              </a:rPr>
              <a:t> </a:t>
            </a:r>
            <a:r>
              <a:rPr sz="1500" spc="55" dirty="0">
                <a:solidFill>
                  <a:srgbClr val="001F5F"/>
                </a:solidFill>
                <a:latin typeface="Times New Roman"/>
                <a:cs typeface="Times New Roman"/>
              </a:rPr>
              <a:t>then</a:t>
            </a:r>
            <a:r>
              <a:rPr sz="1500" spc="95" dirty="0">
                <a:solidFill>
                  <a:srgbClr val="001F5F"/>
                </a:solidFill>
                <a:latin typeface="Times New Roman"/>
                <a:cs typeface="Times New Roman"/>
              </a:rPr>
              <a:t> </a:t>
            </a:r>
            <a:r>
              <a:rPr sz="1500" spc="90" dirty="0">
                <a:solidFill>
                  <a:srgbClr val="001F5F"/>
                </a:solidFill>
                <a:latin typeface="Times New Roman"/>
                <a:cs typeface="Times New Roman"/>
              </a:rPr>
              <a:t>matched </a:t>
            </a:r>
            <a:r>
              <a:rPr sz="1500" spc="-25" dirty="0">
                <a:solidFill>
                  <a:srgbClr val="001F5F"/>
                </a:solidFill>
                <a:latin typeface="Times New Roman"/>
                <a:cs typeface="Times New Roman"/>
              </a:rPr>
              <a:t>by </a:t>
            </a:r>
            <a:r>
              <a:rPr sz="1500" dirty="0">
                <a:solidFill>
                  <a:srgbClr val="001F5F"/>
                </a:solidFill>
                <a:latin typeface="Times New Roman"/>
                <a:cs typeface="Times New Roman"/>
              </a:rPr>
              <a:t>their</a:t>
            </a:r>
            <a:r>
              <a:rPr sz="1500" spc="40" dirty="0">
                <a:solidFill>
                  <a:srgbClr val="001F5F"/>
                </a:solidFill>
                <a:latin typeface="Times New Roman"/>
                <a:cs typeface="Times New Roman"/>
              </a:rPr>
              <a:t> </a:t>
            </a:r>
            <a:r>
              <a:rPr sz="1500" spc="50" dirty="0">
                <a:solidFill>
                  <a:srgbClr val="001F5F"/>
                </a:solidFill>
                <a:latin typeface="Times New Roman"/>
                <a:cs typeface="Times New Roman"/>
              </a:rPr>
              <a:t>employer</a:t>
            </a:r>
            <a:r>
              <a:rPr sz="1500" spc="20" dirty="0">
                <a:solidFill>
                  <a:srgbClr val="001F5F"/>
                </a:solidFill>
                <a:latin typeface="Times New Roman"/>
                <a:cs typeface="Times New Roman"/>
              </a:rPr>
              <a:t> </a:t>
            </a:r>
            <a:r>
              <a:rPr sz="1500" spc="65" dirty="0">
                <a:solidFill>
                  <a:srgbClr val="001F5F"/>
                </a:solidFill>
                <a:latin typeface="Times New Roman"/>
                <a:cs typeface="Times New Roman"/>
              </a:rPr>
              <a:t>matching</a:t>
            </a:r>
            <a:r>
              <a:rPr sz="1500" spc="135" dirty="0">
                <a:solidFill>
                  <a:srgbClr val="001F5F"/>
                </a:solidFill>
                <a:latin typeface="Times New Roman"/>
                <a:cs typeface="Times New Roman"/>
              </a:rPr>
              <a:t> </a:t>
            </a:r>
            <a:r>
              <a:rPr sz="1500" spc="65" dirty="0">
                <a:solidFill>
                  <a:srgbClr val="001F5F"/>
                </a:solidFill>
                <a:latin typeface="Times New Roman"/>
                <a:cs typeface="Times New Roman"/>
              </a:rPr>
              <a:t>at</a:t>
            </a:r>
            <a:r>
              <a:rPr sz="1500" spc="95" dirty="0">
                <a:solidFill>
                  <a:srgbClr val="001F5F"/>
                </a:solidFill>
                <a:latin typeface="Times New Roman"/>
                <a:cs typeface="Times New Roman"/>
              </a:rPr>
              <a:t> </a:t>
            </a:r>
            <a:r>
              <a:rPr sz="1500" dirty="0">
                <a:solidFill>
                  <a:srgbClr val="001F5F"/>
                </a:solidFill>
                <a:latin typeface="Times New Roman"/>
                <a:cs typeface="Times New Roman"/>
              </a:rPr>
              <a:t>a</a:t>
            </a:r>
            <a:r>
              <a:rPr sz="1500" spc="180" dirty="0">
                <a:solidFill>
                  <a:srgbClr val="001F5F"/>
                </a:solidFill>
                <a:latin typeface="Times New Roman"/>
                <a:cs typeface="Times New Roman"/>
              </a:rPr>
              <a:t> </a:t>
            </a:r>
            <a:r>
              <a:rPr sz="1500" dirty="0">
                <a:solidFill>
                  <a:srgbClr val="001F5F"/>
                </a:solidFill>
                <a:latin typeface="Times New Roman"/>
                <a:cs typeface="Times New Roman"/>
              </a:rPr>
              <a:t>ratio</a:t>
            </a:r>
            <a:r>
              <a:rPr sz="1500" spc="125" dirty="0">
                <a:solidFill>
                  <a:srgbClr val="001F5F"/>
                </a:solidFill>
                <a:latin typeface="Times New Roman"/>
                <a:cs typeface="Times New Roman"/>
              </a:rPr>
              <a:t> </a:t>
            </a:r>
            <a:r>
              <a:rPr sz="1500" spc="-25" dirty="0">
                <a:solidFill>
                  <a:srgbClr val="001F5F"/>
                </a:solidFill>
                <a:latin typeface="Times New Roman"/>
                <a:cs typeface="Times New Roman"/>
              </a:rPr>
              <a:t>of</a:t>
            </a:r>
            <a:endParaRPr sz="1500" dirty="0">
              <a:latin typeface="Times New Roman"/>
              <a:cs typeface="Times New Roman"/>
            </a:endParaRPr>
          </a:p>
          <a:p>
            <a:pPr marL="984250">
              <a:lnSpc>
                <a:spcPts val="1595"/>
              </a:lnSpc>
            </a:pPr>
            <a:r>
              <a:rPr sz="1500" dirty="0">
                <a:solidFill>
                  <a:srgbClr val="001F5F"/>
                </a:solidFill>
                <a:latin typeface="Times New Roman"/>
                <a:cs typeface="Times New Roman"/>
              </a:rPr>
              <a:t>1:1</a:t>
            </a:r>
            <a:r>
              <a:rPr sz="1500" spc="114" dirty="0">
                <a:solidFill>
                  <a:srgbClr val="001F5F"/>
                </a:solidFill>
                <a:latin typeface="Times New Roman"/>
                <a:cs typeface="Times New Roman"/>
              </a:rPr>
              <a:t> </a:t>
            </a:r>
            <a:r>
              <a:rPr sz="1500" dirty="0">
                <a:solidFill>
                  <a:srgbClr val="001F5F"/>
                </a:solidFill>
                <a:latin typeface="Times New Roman"/>
                <a:cs typeface="Times New Roman"/>
              </a:rPr>
              <a:t>or</a:t>
            </a:r>
            <a:r>
              <a:rPr sz="1500" spc="5" dirty="0">
                <a:solidFill>
                  <a:srgbClr val="001F5F"/>
                </a:solidFill>
                <a:latin typeface="Times New Roman"/>
                <a:cs typeface="Times New Roman"/>
              </a:rPr>
              <a:t> </a:t>
            </a:r>
            <a:r>
              <a:rPr sz="1500" spc="-10" dirty="0">
                <a:solidFill>
                  <a:srgbClr val="001F5F"/>
                </a:solidFill>
                <a:latin typeface="Times New Roman"/>
                <a:cs typeface="Times New Roman"/>
              </a:rPr>
              <a:t>higher.</a:t>
            </a:r>
            <a:endParaRPr sz="1500" dirty="0">
              <a:latin typeface="Times New Roman"/>
              <a:cs typeface="Times New Roman"/>
            </a:endParaRPr>
          </a:p>
        </p:txBody>
      </p:sp>
      <p:sp>
        <p:nvSpPr>
          <p:cNvPr id="14" name="object 14"/>
          <p:cNvSpPr txBox="1"/>
          <p:nvPr/>
        </p:nvSpPr>
        <p:spPr>
          <a:xfrm>
            <a:off x="5727296" y="2024267"/>
            <a:ext cx="2580640" cy="2778125"/>
          </a:xfrm>
          <a:prstGeom prst="rect">
            <a:avLst/>
          </a:prstGeom>
        </p:spPr>
        <p:txBody>
          <a:bodyPr vert="horz" wrap="square" lIns="0" tIns="156210" rIns="0" bIns="0" rtlCol="0">
            <a:spAutoFit/>
          </a:bodyPr>
          <a:lstStyle/>
          <a:p>
            <a:pPr marR="17780" algn="ctr">
              <a:lnSpc>
                <a:spcPct val="100000"/>
              </a:lnSpc>
              <a:spcBef>
                <a:spcPts val="1230"/>
              </a:spcBef>
            </a:pPr>
            <a:r>
              <a:rPr sz="2450" b="1" spc="-40" dirty="0">
                <a:solidFill>
                  <a:srgbClr val="003366"/>
                </a:solidFill>
                <a:latin typeface="Times New Roman"/>
                <a:cs typeface="Times New Roman"/>
              </a:rPr>
              <a:t>Dollars</a:t>
            </a:r>
            <a:r>
              <a:rPr sz="2450" b="1" spc="-15" dirty="0">
                <a:solidFill>
                  <a:srgbClr val="003366"/>
                </a:solidFill>
                <a:latin typeface="Times New Roman"/>
                <a:cs typeface="Times New Roman"/>
              </a:rPr>
              <a:t> </a:t>
            </a:r>
            <a:r>
              <a:rPr sz="2450" b="1" spc="-20" dirty="0">
                <a:solidFill>
                  <a:srgbClr val="003366"/>
                </a:solidFill>
                <a:latin typeface="Times New Roman"/>
                <a:cs typeface="Times New Roman"/>
              </a:rPr>
              <a:t>for</a:t>
            </a:r>
            <a:r>
              <a:rPr sz="2450" b="1" spc="-140" dirty="0">
                <a:solidFill>
                  <a:srgbClr val="003366"/>
                </a:solidFill>
                <a:latin typeface="Times New Roman"/>
                <a:cs typeface="Times New Roman"/>
              </a:rPr>
              <a:t> </a:t>
            </a:r>
            <a:r>
              <a:rPr sz="2450" b="1" spc="-10" dirty="0">
                <a:solidFill>
                  <a:srgbClr val="003366"/>
                </a:solidFill>
                <a:latin typeface="Times New Roman"/>
                <a:cs typeface="Times New Roman"/>
              </a:rPr>
              <a:t>Doers</a:t>
            </a:r>
            <a:endParaRPr sz="2450">
              <a:latin typeface="Times New Roman"/>
              <a:cs typeface="Times New Roman"/>
            </a:endParaRPr>
          </a:p>
          <a:p>
            <a:pPr marL="12700" marR="5080" indent="-1270" algn="ctr">
              <a:lnSpc>
                <a:spcPts val="1620"/>
              </a:lnSpc>
              <a:spcBef>
                <a:spcPts val="880"/>
              </a:spcBef>
            </a:pPr>
            <a:r>
              <a:rPr sz="1500" spc="-10" dirty="0">
                <a:solidFill>
                  <a:srgbClr val="001F5F"/>
                </a:solidFill>
                <a:latin typeface="Times New Roman"/>
                <a:cs typeface="Times New Roman"/>
              </a:rPr>
              <a:t>An </a:t>
            </a:r>
            <a:r>
              <a:rPr sz="1500" spc="50" dirty="0">
                <a:solidFill>
                  <a:srgbClr val="001F5F"/>
                </a:solidFill>
                <a:latin typeface="Times New Roman"/>
                <a:cs typeface="Times New Roman"/>
              </a:rPr>
              <a:t>employer</a:t>
            </a:r>
            <a:r>
              <a:rPr sz="1500" spc="-75" dirty="0">
                <a:solidFill>
                  <a:srgbClr val="001F5F"/>
                </a:solidFill>
                <a:latin typeface="Times New Roman"/>
                <a:cs typeface="Times New Roman"/>
              </a:rPr>
              <a:t> </a:t>
            </a:r>
            <a:r>
              <a:rPr sz="1500" spc="-10" dirty="0">
                <a:solidFill>
                  <a:srgbClr val="001F5F"/>
                </a:solidFill>
                <a:latin typeface="Times New Roman"/>
                <a:cs typeface="Times New Roman"/>
              </a:rPr>
              <a:t>contribution </a:t>
            </a:r>
            <a:r>
              <a:rPr sz="1500" spc="50" dirty="0">
                <a:solidFill>
                  <a:srgbClr val="001F5F"/>
                </a:solidFill>
                <a:latin typeface="Times New Roman"/>
                <a:cs typeface="Times New Roman"/>
              </a:rPr>
              <a:t>program</a:t>
            </a:r>
            <a:r>
              <a:rPr sz="1500" spc="145" dirty="0">
                <a:solidFill>
                  <a:srgbClr val="001F5F"/>
                </a:solidFill>
                <a:latin typeface="Times New Roman"/>
                <a:cs typeface="Times New Roman"/>
              </a:rPr>
              <a:t> </a:t>
            </a:r>
            <a:r>
              <a:rPr sz="1500" spc="65" dirty="0">
                <a:solidFill>
                  <a:srgbClr val="001F5F"/>
                </a:solidFill>
                <a:latin typeface="Times New Roman"/>
                <a:cs typeface="Times New Roman"/>
              </a:rPr>
              <a:t>that</a:t>
            </a:r>
            <a:r>
              <a:rPr sz="1500" spc="80" dirty="0">
                <a:solidFill>
                  <a:srgbClr val="001F5F"/>
                </a:solidFill>
                <a:latin typeface="Times New Roman"/>
                <a:cs typeface="Times New Roman"/>
              </a:rPr>
              <a:t> </a:t>
            </a:r>
            <a:r>
              <a:rPr sz="1500" spc="75" dirty="0">
                <a:solidFill>
                  <a:srgbClr val="001F5F"/>
                </a:solidFill>
                <a:latin typeface="Times New Roman"/>
                <a:cs typeface="Times New Roman"/>
              </a:rPr>
              <a:t>donates</a:t>
            </a:r>
            <a:r>
              <a:rPr sz="1500" spc="190" dirty="0">
                <a:solidFill>
                  <a:srgbClr val="001F5F"/>
                </a:solidFill>
                <a:latin typeface="Times New Roman"/>
                <a:cs typeface="Times New Roman"/>
              </a:rPr>
              <a:t> </a:t>
            </a:r>
            <a:r>
              <a:rPr sz="1500" spc="80" dirty="0">
                <a:solidFill>
                  <a:srgbClr val="001F5F"/>
                </a:solidFill>
                <a:latin typeface="Times New Roman"/>
                <a:cs typeface="Times New Roman"/>
              </a:rPr>
              <a:t>cash </a:t>
            </a:r>
            <a:r>
              <a:rPr sz="1500" spc="55" dirty="0">
                <a:solidFill>
                  <a:srgbClr val="001F5F"/>
                </a:solidFill>
                <a:latin typeface="Times New Roman"/>
                <a:cs typeface="Times New Roman"/>
              </a:rPr>
              <a:t>grants</a:t>
            </a:r>
            <a:r>
              <a:rPr sz="1500" spc="270" dirty="0">
                <a:solidFill>
                  <a:srgbClr val="001F5F"/>
                </a:solidFill>
                <a:latin typeface="Times New Roman"/>
                <a:cs typeface="Times New Roman"/>
              </a:rPr>
              <a:t> </a:t>
            </a:r>
            <a:r>
              <a:rPr sz="1500" spc="10" dirty="0">
                <a:solidFill>
                  <a:srgbClr val="001F5F"/>
                </a:solidFill>
                <a:latin typeface="Times New Roman"/>
                <a:cs typeface="Times New Roman"/>
              </a:rPr>
              <a:t>to</a:t>
            </a:r>
            <a:r>
              <a:rPr sz="1500" spc="165" dirty="0">
                <a:solidFill>
                  <a:srgbClr val="001F5F"/>
                </a:solidFill>
                <a:latin typeface="Times New Roman"/>
                <a:cs typeface="Times New Roman"/>
              </a:rPr>
              <a:t> </a:t>
            </a:r>
            <a:r>
              <a:rPr sz="1500" spc="10" dirty="0">
                <a:solidFill>
                  <a:srgbClr val="001F5F"/>
                </a:solidFill>
                <a:latin typeface="Times New Roman"/>
                <a:cs typeface="Times New Roman"/>
              </a:rPr>
              <a:t>our</a:t>
            </a:r>
            <a:r>
              <a:rPr sz="1500" spc="50" dirty="0">
                <a:solidFill>
                  <a:srgbClr val="001F5F"/>
                </a:solidFill>
                <a:latin typeface="Times New Roman"/>
                <a:cs typeface="Times New Roman"/>
              </a:rPr>
              <a:t> </a:t>
            </a:r>
            <a:r>
              <a:rPr sz="1500" spc="10" dirty="0">
                <a:solidFill>
                  <a:srgbClr val="001F5F"/>
                </a:solidFill>
                <a:latin typeface="Times New Roman"/>
                <a:cs typeface="Times New Roman"/>
              </a:rPr>
              <a:t>council,</a:t>
            </a:r>
            <a:r>
              <a:rPr sz="1500" spc="-50" dirty="0">
                <a:solidFill>
                  <a:srgbClr val="001F5F"/>
                </a:solidFill>
                <a:latin typeface="Times New Roman"/>
                <a:cs typeface="Times New Roman"/>
              </a:rPr>
              <a:t> </a:t>
            </a:r>
            <a:r>
              <a:rPr sz="1500" spc="95" dirty="0">
                <a:solidFill>
                  <a:srgbClr val="001F5F"/>
                </a:solidFill>
                <a:latin typeface="Times New Roman"/>
                <a:cs typeface="Times New Roman"/>
              </a:rPr>
              <a:t>based</a:t>
            </a:r>
            <a:r>
              <a:rPr sz="1500" spc="160" dirty="0">
                <a:solidFill>
                  <a:srgbClr val="001F5F"/>
                </a:solidFill>
                <a:latin typeface="Times New Roman"/>
                <a:cs typeface="Times New Roman"/>
              </a:rPr>
              <a:t> </a:t>
            </a:r>
            <a:r>
              <a:rPr sz="1500" spc="-25" dirty="0">
                <a:solidFill>
                  <a:srgbClr val="001F5F"/>
                </a:solidFill>
                <a:latin typeface="Times New Roman"/>
                <a:cs typeface="Times New Roman"/>
              </a:rPr>
              <a:t>on </a:t>
            </a:r>
            <a:r>
              <a:rPr sz="1500" dirty="0">
                <a:solidFill>
                  <a:srgbClr val="001F5F"/>
                </a:solidFill>
                <a:latin typeface="Times New Roman"/>
                <a:cs typeface="Times New Roman"/>
              </a:rPr>
              <a:t>the</a:t>
            </a:r>
            <a:r>
              <a:rPr sz="1500" spc="215" dirty="0">
                <a:solidFill>
                  <a:srgbClr val="001F5F"/>
                </a:solidFill>
                <a:latin typeface="Times New Roman"/>
                <a:cs typeface="Times New Roman"/>
              </a:rPr>
              <a:t> </a:t>
            </a:r>
            <a:r>
              <a:rPr sz="1500" dirty="0">
                <a:solidFill>
                  <a:srgbClr val="001F5F"/>
                </a:solidFill>
                <a:latin typeface="Times New Roman"/>
                <a:cs typeface="Times New Roman"/>
              </a:rPr>
              <a:t>time</a:t>
            </a:r>
            <a:r>
              <a:rPr sz="1500" spc="200" dirty="0">
                <a:solidFill>
                  <a:srgbClr val="001F5F"/>
                </a:solidFill>
                <a:latin typeface="Times New Roman"/>
                <a:cs typeface="Times New Roman"/>
              </a:rPr>
              <a:t> </a:t>
            </a:r>
            <a:r>
              <a:rPr sz="1500" spc="65" dirty="0">
                <a:solidFill>
                  <a:srgbClr val="001F5F"/>
                </a:solidFill>
                <a:latin typeface="Times New Roman"/>
                <a:cs typeface="Times New Roman"/>
              </a:rPr>
              <a:t>that</a:t>
            </a:r>
            <a:r>
              <a:rPr sz="1500" spc="165" dirty="0">
                <a:solidFill>
                  <a:srgbClr val="001F5F"/>
                </a:solidFill>
                <a:latin typeface="Times New Roman"/>
                <a:cs typeface="Times New Roman"/>
              </a:rPr>
              <a:t> </a:t>
            </a:r>
            <a:r>
              <a:rPr sz="1500" dirty="0">
                <a:solidFill>
                  <a:srgbClr val="001F5F"/>
                </a:solidFill>
                <a:latin typeface="Times New Roman"/>
                <a:cs typeface="Times New Roman"/>
              </a:rPr>
              <a:t>the</a:t>
            </a:r>
            <a:r>
              <a:rPr sz="1500" spc="215" dirty="0">
                <a:solidFill>
                  <a:srgbClr val="001F5F"/>
                </a:solidFill>
                <a:latin typeface="Times New Roman"/>
                <a:cs typeface="Times New Roman"/>
              </a:rPr>
              <a:t> </a:t>
            </a:r>
            <a:r>
              <a:rPr sz="1500" spc="55" dirty="0">
                <a:solidFill>
                  <a:srgbClr val="001F5F"/>
                </a:solidFill>
                <a:latin typeface="Times New Roman"/>
                <a:cs typeface="Times New Roman"/>
              </a:rPr>
              <a:t>employee </a:t>
            </a:r>
            <a:r>
              <a:rPr sz="1500" dirty="0">
                <a:solidFill>
                  <a:srgbClr val="001F5F"/>
                </a:solidFill>
                <a:latin typeface="Times New Roman"/>
                <a:cs typeface="Times New Roman"/>
              </a:rPr>
              <a:t>volunteers</a:t>
            </a:r>
            <a:r>
              <a:rPr sz="1500" spc="345" dirty="0">
                <a:solidFill>
                  <a:srgbClr val="001F5F"/>
                </a:solidFill>
                <a:latin typeface="Times New Roman"/>
                <a:cs typeface="Times New Roman"/>
              </a:rPr>
              <a:t> </a:t>
            </a:r>
            <a:r>
              <a:rPr sz="1500" dirty="0">
                <a:solidFill>
                  <a:srgbClr val="001F5F"/>
                </a:solidFill>
                <a:latin typeface="Times New Roman"/>
                <a:cs typeface="Times New Roman"/>
              </a:rPr>
              <a:t>in</a:t>
            </a:r>
            <a:r>
              <a:rPr sz="1500" spc="190" dirty="0">
                <a:solidFill>
                  <a:srgbClr val="001F5F"/>
                </a:solidFill>
                <a:latin typeface="Times New Roman"/>
                <a:cs typeface="Times New Roman"/>
              </a:rPr>
              <a:t> </a:t>
            </a:r>
            <a:r>
              <a:rPr sz="1500" spc="35" dirty="0">
                <a:solidFill>
                  <a:srgbClr val="001F5F"/>
                </a:solidFill>
                <a:latin typeface="Times New Roman"/>
                <a:cs typeface="Times New Roman"/>
              </a:rPr>
              <a:t>Scouting.</a:t>
            </a:r>
            <a:endParaRPr sz="1500">
              <a:latin typeface="Times New Roman"/>
              <a:cs typeface="Times New Roman"/>
            </a:endParaRPr>
          </a:p>
          <a:p>
            <a:pPr marL="939800">
              <a:lnSpc>
                <a:spcPct val="100000"/>
              </a:lnSpc>
              <a:spcBef>
                <a:spcPts val="1040"/>
              </a:spcBef>
            </a:pPr>
            <a:r>
              <a:rPr sz="1800" b="1" spc="-10" dirty="0">
                <a:solidFill>
                  <a:srgbClr val="001F5F"/>
                </a:solidFill>
                <a:latin typeface="Calibri"/>
                <a:cs typeface="Calibri"/>
              </a:rPr>
              <a:t>Examples:</a:t>
            </a:r>
            <a:endParaRPr sz="1800">
              <a:latin typeface="Calibri"/>
              <a:cs typeface="Calibri"/>
            </a:endParaRPr>
          </a:p>
          <a:p>
            <a:pPr marL="205740" marR="14604">
              <a:lnSpc>
                <a:spcPct val="100000"/>
              </a:lnSpc>
              <a:spcBef>
                <a:spcPts val="20"/>
              </a:spcBef>
            </a:pPr>
            <a:r>
              <a:rPr sz="1500" dirty="0">
                <a:solidFill>
                  <a:srgbClr val="001F5F"/>
                </a:solidFill>
                <a:latin typeface="Calibri"/>
                <a:cs typeface="Calibri"/>
              </a:rPr>
              <a:t>Apple:</a:t>
            </a:r>
            <a:r>
              <a:rPr sz="1500" spc="-35" dirty="0">
                <a:solidFill>
                  <a:srgbClr val="001F5F"/>
                </a:solidFill>
                <a:latin typeface="Calibri"/>
                <a:cs typeface="Calibri"/>
              </a:rPr>
              <a:t> </a:t>
            </a:r>
            <a:r>
              <a:rPr sz="1500" dirty="0">
                <a:solidFill>
                  <a:srgbClr val="001F5F"/>
                </a:solidFill>
                <a:latin typeface="Calibri"/>
                <a:cs typeface="Calibri"/>
              </a:rPr>
              <a:t>$25/hr</a:t>
            </a:r>
            <a:r>
              <a:rPr sz="1500" spc="-50" dirty="0">
                <a:solidFill>
                  <a:srgbClr val="001F5F"/>
                </a:solidFill>
                <a:latin typeface="Calibri"/>
                <a:cs typeface="Calibri"/>
              </a:rPr>
              <a:t> </a:t>
            </a:r>
            <a:r>
              <a:rPr sz="1500" spc="-10" dirty="0">
                <a:solidFill>
                  <a:srgbClr val="001F5F"/>
                </a:solidFill>
                <a:latin typeface="Calibri"/>
                <a:cs typeface="Calibri"/>
              </a:rPr>
              <a:t>volunteered </a:t>
            </a:r>
            <a:r>
              <a:rPr sz="1500" dirty="0">
                <a:solidFill>
                  <a:srgbClr val="001F5F"/>
                </a:solidFill>
                <a:latin typeface="Calibri"/>
                <a:cs typeface="Calibri"/>
              </a:rPr>
              <a:t>Microsoft:</a:t>
            </a:r>
            <a:r>
              <a:rPr sz="1500" spc="-55" dirty="0">
                <a:solidFill>
                  <a:srgbClr val="001F5F"/>
                </a:solidFill>
                <a:latin typeface="Calibri"/>
                <a:cs typeface="Calibri"/>
              </a:rPr>
              <a:t> </a:t>
            </a:r>
            <a:r>
              <a:rPr sz="1500" dirty="0">
                <a:solidFill>
                  <a:srgbClr val="001F5F"/>
                </a:solidFill>
                <a:latin typeface="Calibri"/>
                <a:cs typeface="Calibri"/>
              </a:rPr>
              <a:t>$25/hr</a:t>
            </a:r>
            <a:r>
              <a:rPr sz="1500" spc="-55" dirty="0">
                <a:solidFill>
                  <a:srgbClr val="001F5F"/>
                </a:solidFill>
                <a:latin typeface="Calibri"/>
                <a:cs typeface="Calibri"/>
              </a:rPr>
              <a:t> </a:t>
            </a:r>
            <a:r>
              <a:rPr sz="1500" spc="-10" dirty="0">
                <a:solidFill>
                  <a:srgbClr val="001F5F"/>
                </a:solidFill>
                <a:latin typeface="Calibri"/>
                <a:cs typeface="Calibri"/>
              </a:rPr>
              <a:t>volunteered </a:t>
            </a:r>
            <a:r>
              <a:rPr sz="1500" dirty="0">
                <a:solidFill>
                  <a:srgbClr val="001F5F"/>
                </a:solidFill>
                <a:latin typeface="Calibri"/>
                <a:cs typeface="Calibri"/>
              </a:rPr>
              <a:t>Google:</a:t>
            </a:r>
            <a:r>
              <a:rPr sz="1500" spc="-35" dirty="0">
                <a:solidFill>
                  <a:srgbClr val="001F5F"/>
                </a:solidFill>
                <a:latin typeface="Calibri"/>
                <a:cs typeface="Calibri"/>
              </a:rPr>
              <a:t> </a:t>
            </a:r>
            <a:r>
              <a:rPr sz="1500" dirty="0">
                <a:solidFill>
                  <a:srgbClr val="001F5F"/>
                </a:solidFill>
                <a:latin typeface="Calibri"/>
                <a:cs typeface="Calibri"/>
              </a:rPr>
              <a:t>$10/hr</a:t>
            </a:r>
            <a:r>
              <a:rPr sz="1500" spc="-40" dirty="0">
                <a:solidFill>
                  <a:srgbClr val="001F5F"/>
                </a:solidFill>
                <a:latin typeface="Calibri"/>
                <a:cs typeface="Calibri"/>
              </a:rPr>
              <a:t> </a:t>
            </a:r>
            <a:r>
              <a:rPr sz="1500" spc="-10" dirty="0">
                <a:solidFill>
                  <a:srgbClr val="001F5F"/>
                </a:solidFill>
                <a:latin typeface="Calibri"/>
                <a:cs typeface="Calibri"/>
              </a:rPr>
              <a:t>volunteered</a:t>
            </a:r>
            <a:endParaRPr sz="1500">
              <a:latin typeface="Calibri"/>
              <a:cs typeface="Calibri"/>
            </a:endParaRPr>
          </a:p>
        </p:txBody>
      </p:sp>
      <p:grpSp>
        <p:nvGrpSpPr>
          <p:cNvPr id="15" name="object 15"/>
          <p:cNvGrpSpPr/>
          <p:nvPr/>
        </p:nvGrpSpPr>
        <p:grpSpPr>
          <a:xfrm>
            <a:off x="12611" y="88813"/>
            <a:ext cx="8794115" cy="5842000"/>
            <a:chOff x="12611" y="88813"/>
            <a:chExt cx="8794115" cy="5842000"/>
          </a:xfrm>
        </p:grpSpPr>
        <p:pic>
          <p:nvPicPr>
            <p:cNvPr id="16" name="object 16"/>
            <p:cNvPicPr/>
            <p:nvPr/>
          </p:nvPicPr>
          <p:blipFill>
            <a:blip r:embed="rId6" cstate="print"/>
            <a:stretch>
              <a:fillRect/>
            </a:stretch>
          </p:blipFill>
          <p:spPr>
            <a:xfrm>
              <a:off x="7367778" y="5149595"/>
              <a:ext cx="1438655" cy="495299"/>
            </a:xfrm>
            <a:prstGeom prst="rect">
              <a:avLst/>
            </a:prstGeom>
          </p:spPr>
        </p:pic>
        <p:pic>
          <p:nvPicPr>
            <p:cNvPr id="17" name="object 17"/>
            <p:cNvPicPr/>
            <p:nvPr/>
          </p:nvPicPr>
          <p:blipFill>
            <a:blip r:embed="rId7" cstate="print"/>
            <a:stretch>
              <a:fillRect/>
            </a:stretch>
          </p:blipFill>
          <p:spPr>
            <a:xfrm>
              <a:off x="1925573" y="5096256"/>
              <a:ext cx="614171" cy="613409"/>
            </a:xfrm>
            <a:prstGeom prst="rect">
              <a:avLst/>
            </a:prstGeom>
          </p:spPr>
        </p:pic>
        <p:pic>
          <p:nvPicPr>
            <p:cNvPr id="18" name="object 18"/>
            <p:cNvPicPr/>
            <p:nvPr/>
          </p:nvPicPr>
          <p:blipFill>
            <a:blip r:embed="rId8" cstate="print"/>
            <a:stretch>
              <a:fillRect/>
            </a:stretch>
          </p:blipFill>
          <p:spPr>
            <a:xfrm>
              <a:off x="1341882" y="3975353"/>
              <a:ext cx="771143" cy="769619"/>
            </a:xfrm>
            <a:prstGeom prst="rect">
              <a:avLst/>
            </a:prstGeom>
          </p:spPr>
        </p:pic>
        <p:pic>
          <p:nvPicPr>
            <p:cNvPr id="19" name="object 19"/>
            <p:cNvPicPr/>
            <p:nvPr/>
          </p:nvPicPr>
          <p:blipFill>
            <a:blip r:embed="rId9" cstate="print"/>
            <a:stretch>
              <a:fillRect/>
            </a:stretch>
          </p:blipFill>
          <p:spPr>
            <a:xfrm>
              <a:off x="162305" y="3901439"/>
              <a:ext cx="781049" cy="960119"/>
            </a:xfrm>
            <a:prstGeom prst="rect">
              <a:avLst/>
            </a:prstGeom>
          </p:spPr>
        </p:pic>
        <p:pic>
          <p:nvPicPr>
            <p:cNvPr id="20" name="object 20"/>
            <p:cNvPicPr/>
            <p:nvPr/>
          </p:nvPicPr>
          <p:blipFill>
            <a:blip r:embed="rId10" cstate="print"/>
            <a:stretch>
              <a:fillRect/>
            </a:stretch>
          </p:blipFill>
          <p:spPr>
            <a:xfrm>
              <a:off x="4805934" y="4833365"/>
              <a:ext cx="2408681" cy="1050797"/>
            </a:xfrm>
            <a:prstGeom prst="rect">
              <a:avLst/>
            </a:prstGeom>
          </p:spPr>
        </p:pic>
        <p:pic>
          <p:nvPicPr>
            <p:cNvPr id="21" name="object 21"/>
            <p:cNvPicPr/>
            <p:nvPr/>
          </p:nvPicPr>
          <p:blipFill>
            <a:blip r:embed="rId11" cstate="print"/>
            <a:stretch>
              <a:fillRect/>
            </a:stretch>
          </p:blipFill>
          <p:spPr>
            <a:xfrm>
              <a:off x="550163" y="5149595"/>
              <a:ext cx="781049" cy="781049"/>
            </a:xfrm>
            <a:prstGeom prst="rect">
              <a:avLst/>
            </a:prstGeom>
          </p:spPr>
        </p:pic>
        <p:pic>
          <p:nvPicPr>
            <p:cNvPr id="22" name="object 22"/>
            <p:cNvPicPr/>
            <p:nvPr/>
          </p:nvPicPr>
          <p:blipFill>
            <a:blip r:embed="rId12" cstate="print"/>
            <a:stretch>
              <a:fillRect/>
            </a:stretch>
          </p:blipFill>
          <p:spPr>
            <a:xfrm>
              <a:off x="2631186" y="4232909"/>
              <a:ext cx="561593" cy="817625"/>
            </a:xfrm>
            <a:prstGeom prst="rect">
              <a:avLst/>
            </a:prstGeom>
          </p:spPr>
        </p:pic>
        <p:pic>
          <p:nvPicPr>
            <p:cNvPr id="23" name="object 23"/>
            <p:cNvPicPr/>
            <p:nvPr/>
          </p:nvPicPr>
          <p:blipFill>
            <a:blip r:embed="rId13" cstate="print"/>
            <a:stretch>
              <a:fillRect/>
            </a:stretch>
          </p:blipFill>
          <p:spPr>
            <a:xfrm>
              <a:off x="3097529" y="4970526"/>
              <a:ext cx="1440179" cy="960119"/>
            </a:xfrm>
            <a:prstGeom prst="rect">
              <a:avLst/>
            </a:prstGeom>
          </p:spPr>
        </p:pic>
        <p:pic>
          <p:nvPicPr>
            <p:cNvPr id="24" name="object 24"/>
            <p:cNvPicPr/>
            <p:nvPr/>
          </p:nvPicPr>
          <p:blipFill>
            <a:blip r:embed="rId14" cstate="print"/>
            <a:stretch>
              <a:fillRect/>
            </a:stretch>
          </p:blipFill>
          <p:spPr>
            <a:xfrm>
              <a:off x="3496817" y="4033265"/>
              <a:ext cx="874776" cy="793241"/>
            </a:xfrm>
            <a:prstGeom prst="rect">
              <a:avLst/>
            </a:prstGeom>
          </p:spPr>
        </p:pic>
        <p:pic>
          <p:nvPicPr>
            <p:cNvPr id="25" name="object 25"/>
            <p:cNvPicPr/>
            <p:nvPr/>
          </p:nvPicPr>
          <p:blipFill>
            <a:blip r:embed="rId15" cstate="print"/>
            <a:stretch>
              <a:fillRect/>
            </a:stretch>
          </p:blipFill>
          <p:spPr>
            <a:xfrm>
              <a:off x="12611" y="88813"/>
              <a:ext cx="228777" cy="228777"/>
            </a:xfrm>
            <a:prstGeom prst="rect">
              <a:avLst/>
            </a:prstGeom>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2310682" y="515853"/>
            <a:ext cx="5358130" cy="745490"/>
          </a:xfrm>
          <a:prstGeom prst="rect">
            <a:avLst/>
          </a:prstGeom>
        </p:spPr>
        <p:txBody>
          <a:bodyPr vert="horz" wrap="square" lIns="0" tIns="12065" rIns="0" bIns="0" rtlCol="0">
            <a:spAutoFit/>
          </a:bodyPr>
          <a:lstStyle/>
          <a:p>
            <a:pPr marL="12700">
              <a:lnSpc>
                <a:spcPct val="100000"/>
              </a:lnSpc>
              <a:spcBef>
                <a:spcPts val="95"/>
              </a:spcBef>
            </a:pPr>
            <a:r>
              <a:rPr sz="2900" dirty="0"/>
              <a:t>FOS</a:t>
            </a:r>
            <a:r>
              <a:rPr sz="2900" spc="-50" dirty="0"/>
              <a:t> </a:t>
            </a:r>
            <a:r>
              <a:rPr sz="2900" spc="-10" dirty="0"/>
              <a:t>Packets</a:t>
            </a:r>
            <a:endParaRPr sz="2900" dirty="0"/>
          </a:p>
          <a:p>
            <a:pPr marL="12700">
              <a:lnSpc>
                <a:spcPct val="100000"/>
              </a:lnSpc>
              <a:spcBef>
                <a:spcPts val="35"/>
              </a:spcBef>
            </a:pPr>
            <a:r>
              <a:rPr lang="en-US" sz="1800" i="1" dirty="0">
                <a:solidFill>
                  <a:srgbClr val="D99593"/>
                </a:solidFill>
              </a:rPr>
              <a:t>L</a:t>
            </a:r>
            <a:r>
              <a:rPr sz="1800" i="1" dirty="0">
                <a:solidFill>
                  <a:srgbClr val="D99593"/>
                </a:solidFill>
                <a:latin typeface="Arial"/>
                <a:cs typeface="Arial"/>
              </a:rPr>
              <a:t>eft</a:t>
            </a:r>
            <a:r>
              <a:rPr sz="1800" i="1" spc="-30" dirty="0">
                <a:solidFill>
                  <a:srgbClr val="D99593"/>
                </a:solidFill>
                <a:latin typeface="Arial"/>
                <a:cs typeface="Arial"/>
              </a:rPr>
              <a:t> </a:t>
            </a:r>
            <a:r>
              <a:rPr sz="1800" i="1" dirty="0">
                <a:solidFill>
                  <a:srgbClr val="D99593"/>
                </a:solidFill>
                <a:latin typeface="Arial"/>
                <a:cs typeface="Arial"/>
              </a:rPr>
              <a:t>with</a:t>
            </a:r>
            <a:r>
              <a:rPr sz="1800" i="1" spc="-15" dirty="0">
                <a:solidFill>
                  <a:srgbClr val="D99593"/>
                </a:solidFill>
                <a:latin typeface="Arial"/>
                <a:cs typeface="Arial"/>
              </a:rPr>
              <a:t> </a:t>
            </a:r>
            <a:r>
              <a:rPr sz="1800" i="1" dirty="0">
                <a:solidFill>
                  <a:srgbClr val="D99593"/>
                </a:solidFill>
                <a:latin typeface="Arial"/>
                <a:cs typeface="Arial"/>
              </a:rPr>
              <a:t>Unit</a:t>
            </a:r>
            <a:r>
              <a:rPr sz="1800" i="1" spc="-30" dirty="0">
                <a:solidFill>
                  <a:srgbClr val="D99593"/>
                </a:solidFill>
                <a:latin typeface="Arial"/>
                <a:cs typeface="Arial"/>
              </a:rPr>
              <a:t> </a:t>
            </a:r>
            <a:r>
              <a:rPr sz="1800" i="1" spc="-10" dirty="0">
                <a:solidFill>
                  <a:srgbClr val="D99593"/>
                </a:solidFill>
                <a:latin typeface="Arial"/>
                <a:cs typeface="Arial"/>
              </a:rPr>
              <a:t>Coordinator</a:t>
            </a:r>
            <a:r>
              <a:rPr lang="en-US" sz="1800" i="1" spc="-10" dirty="0">
                <a:solidFill>
                  <a:srgbClr val="D99593"/>
                </a:solidFill>
                <a:latin typeface="Arial"/>
                <a:cs typeface="Arial"/>
              </a:rPr>
              <a:t> after presentation</a:t>
            </a:r>
            <a:endParaRPr sz="1800" dirty="0">
              <a:latin typeface="Arial"/>
              <a:cs typeface="Arial"/>
            </a:endParaRPr>
          </a:p>
        </p:txBody>
      </p:sp>
      <p:sp>
        <p:nvSpPr>
          <p:cNvPr id="6" name="object 6"/>
          <p:cNvSpPr txBox="1"/>
          <p:nvPr/>
        </p:nvSpPr>
        <p:spPr>
          <a:xfrm>
            <a:off x="3901956" y="1547982"/>
            <a:ext cx="2270244" cy="3890809"/>
          </a:xfrm>
          <a:prstGeom prst="rect">
            <a:avLst/>
          </a:prstGeom>
        </p:spPr>
        <p:txBody>
          <a:bodyPr vert="horz" wrap="square" lIns="0" tIns="12700" rIns="0" bIns="0" rtlCol="0">
            <a:spAutoFit/>
          </a:bodyPr>
          <a:lstStyle/>
          <a:p>
            <a:pPr marL="669925" marR="8890" indent="-596900" algn="ctr">
              <a:lnSpc>
                <a:spcPct val="100000"/>
              </a:lnSpc>
              <a:spcBef>
                <a:spcPts val="100"/>
              </a:spcBef>
            </a:pPr>
            <a:r>
              <a:rPr sz="1800" b="1" dirty="0">
                <a:solidFill>
                  <a:srgbClr val="C00000"/>
                </a:solidFill>
                <a:latin typeface="Arial"/>
                <a:cs typeface="Arial"/>
              </a:rPr>
              <a:t>Key</a:t>
            </a:r>
            <a:r>
              <a:rPr sz="1800" b="1" spc="-60" dirty="0">
                <a:solidFill>
                  <a:srgbClr val="C00000"/>
                </a:solidFill>
                <a:latin typeface="Arial"/>
                <a:cs typeface="Arial"/>
              </a:rPr>
              <a:t> </a:t>
            </a:r>
            <a:r>
              <a:rPr sz="1800" b="1" dirty="0">
                <a:solidFill>
                  <a:srgbClr val="C00000"/>
                </a:solidFill>
                <a:latin typeface="Arial"/>
                <a:cs typeface="Arial"/>
              </a:rPr>
              <a:t>Information</a:t>
            </a:r>
            <a:endParaRPr lang="en-US" sz="1800" b="1" dirty="0">
              <a:solidFill>
                <a:srgbClr val="C00000"/>
              </a:solidFill>
              <a:latin typeface="Arial"/>
              <a:cs typeface="Arial"/>
            </a:endParaRPr>
          </a:p>
          <a:p>
            <a:pPr marL="669925" marR="8890" indent="-596900" algn="ctr">
              <a:lnSpc>
                <a:spcPct val="100000"/>
              </a:lnSpc>
              <a:spcBef>
                <a:spcPts val="100"/>
              </a:spcBef>
            </a:pPr>
            <a:r>
              <a:rPr sz="1800" b="1" spc="-40" dirty="0">
                <a:solidFill>
                  <a:srgbClr val="C00000"/>
                </a:solidFill>
                <a:latin typeface="Arial"/>
                <a:cs typeface="Arial"/>
              </a:rPr>
              <a:t> </a:t>
            </a:r>
            <a:r>
              <a:rPr sz="1800" b="1" spc="-25" dirty="0">
                <a:solidFill>
                  <a:srgbClr val="C00000"/>
                </a:solidFill>
                <a:latin typeface="Arial"/>
                <a:cs typeface="Arial"/>
              </a:rPr>
              <a:t>on </a:t>
            </a:r>
            <a:r>
              <a:rPr sz="1800" b="1" spc="-10" dirty="0">
                <a:solidFill>
                  <a:srgbClr val="C00000"/>
                </a:solidFill>
                <a:latin typeface="Arial"/>
                <a:cs typeface="Arial"/>
              </a:rPr>
              <a:t>outside:</a:t>
            </a:r>
            <a:endParaRPr sz="1800" dirty="0">
              <a:latin typeface="Arial"/>
              <a:cs typeface="Arial"/>
            </a:endParaRPr>
          </a:p>
          <a:p>
            <a:pPr marL="227329" indent="-214629">
              <a:lnSpc>
                <a:spcPct val="100000"/>
              </a:lnSpc>
              <a:buChar char="•"/>
              <a:tabLst>
                <a:tab pos="227329" algn="l"/>
              </a:tabLst>
            </a:pPr>
            <a:r>
              <a:rPr sz="1800" dirty="0">
                <a:solidFill>
                  <a:srgbClr val="1F487C"/>
                </a:solidFill>
                <a:latin typeface="Arial"/>
                <a:cs typeface="Arial"/>
              </a:rPr>
              <a:t>Best</a:t>
            </a:r>
            <a:r>
              <a:rPr sz="1800" spc="-10" dirty="0">
                <a:solidFill>
                  <a:srgbClr val="1F487C"/>
                </a:solidFill>
                <a:latin typeface="Arial"/>
                <a:cs typeface="Arial"/>
              </a:rPr>
              <a:t> Practices</a:t>
            </a:r>
            <a:endParaRPr lang="en-US" sz="1800" spc="-10" dirty="0">
              <a:solidFill>
                <a:srgbClr val="1F487C"/>
              </a:solidFill>
              <a:latin typeface="Arial"/>
              <a:cs typeface="Arial"/>
            </a:endParaRPr>
          </a:p>
          <a:p>
            <a:pPr marL="227329" indent="-214629">
              <a:lnSpc>
                <a:spcPct val="100000"/>
              </a:lnSpc>
              <a:buChar char="•"/>
              <a:tabLst>
                <a:tab pos="227329" algn="l"/>
              </a:tabLst>
            </a:pPr>
            <a:endParaRPr sz="1800" dirty="0">
              <a:latin typeface="Arial"/>
              <a:cs typeface="Arial"/>
            </a:endParaRPr>
          </a:p>
          <a:p>
            <a:pPr marL="227329" indent="-214629">
              <a:lnSpc>
                <a:spcPct val="100000"/>
              </a:lnSpc>
              <a:buChar char="•"/>
              <a:tabLst>
                <a:tab pos="227329" algn="l"/>
              </a:tabLst>
            </a:pPr>
            <a:r>
              <a:rPr sz="1800" dirty="0">
                <a:solidFill>
                  <a:srgbClr val="1F487C"/>
                </a:solidFill>
                <a:latin typeface="Arial"/>
                <a:cs typeface="Arial"/>
              </a:rPr>
              <a:t>Recognition</a:t>
            </a:r>
            <a:r>
              <a:rPr sz="1800" spc="-20" dirty="0">
                <a:solidFill>
                  <a:srgbClr val="1F487C"/>
                </a:solidFill>
                <a:latin typeface="Arial"/>
                <a:cs typeface="Arial"/>
              </a:rPr>
              <a:t> </a:t>
            </a:r>
            <a:r>
              <a:rPr lang="en-US" spc="-10" dirty="0">
                <a:solidFill>
                  <a:srgbClr val="1F487C"/>
                </a:solidFill>
                <a:latin typeface="Arial"/>
                <a:cs typeface="Arial"/>
              </a:rPr>
              <a:t>Gift</a:t>
            </a:r>
            <a:r>
              <a:rPr sz="1800" spc="-10" dirty="0">
                <a:solidFill>
                  <a:srgbClr val="1F487C"/>
                </a:solidFill>
                <a:latin typeface="Arial"/>
                <a:cs typeface="Arial"/>
              </a:rPr>
              <a:t>s</a:t>
            </a:r>
            <a:endParaRPr lang="en-US" sz="1800" spc="-10" dirty="0">
              <a:solidFill>
                <a:srgbClr val="1F487C"/>
              </a:solidFill>
              <a:latin typeface="Arial"/>
              <a:cs typeface="Arial"/>
            </a:endParaRPr>
          </a:p>
          <a:p>
            <a:pPr marL="227329" indent="-214629">
              <a:lnSpc>
                <a:spcPct val="100000"/>
              </a:lnSpc>
              <a:buChar char="•"/>
              <a:tabLst>
                <a:tab pos="227329" algn="l"/>
              </a:tabLst>
            </a:pPr>
            <a:endParaRPr sz="1800" dirty="0">
              <a:latin typeface="Arial"/>
              <a:cs typeface="Arial"/>
            </a:endParaRPr>
          </a:p>
          <a:p>
            <a:pPr marL="227329" marR="208915" indent="-215265">
              <a:lnSpc>
                <a:spcPct val="100000"/>
              </a:lnSpc>
              <a:buChar char="•"/>
              <a:tabLst>
                <a:tab pos="227329" algn="l"/>
              </a:tabLst>
            </a:pPr>
            <a:r>
              <a:rPr sz="1800" dirty="0">
                <a:solidFill>
                  <a:srgbClr val="1F487C"/>
                </a:solidFill>
                <a:latin typeface="Arial"/>
                <a:cs typeface="Arial"/>
              </a:rPr>
              <a:t>District</a:t>
            </a:r>
            <a:r>
              <a:rPr sz="1800" spc="-35" dirty="0">
                <a:solidFill>
                  <a:srgbClr val="1F487C"/>
                </a:solidFill>
                <a:latin typeface="Arial"/>
                <a:cs typeface="Arial"/>
              </a:rPr>
              <a:t> </a:t>
            </a:r>
            <a:r>
              <a:rPr sz="1800" spc="-10" dirty="0">
                <a:solidFill>
                  <a:srgbClr val="1F487C"/>
                </a:solidFill>
                <a:latin typeface="Arial"/>
                <a:cs typeface="Arial"/>
              </a:rPr>
              <a:t>Volunteer </a:t>
            </a:r>
            <a:r>
              <a:rPr sz="1800" dirty="0">
                <a:solidFill>
                  <a:srgbClr val="1F487C"/>
                </a:solidFill>
                <a:latin typeface="Arial"/>
                <a:cs typeface="Arial"/>
              </a:rPr>
              <a:t>contact</a:t>
            </a:r>
            <a:r>
              <a:rPr sz="1800" spc="-10" dirty="0">
                <a:solidFill>
                  <a:srgbClr val="1F487C"/>
                </a:solidFill>
                <a:latin typeface="Arial"/>
                <a:cs typeface="Arial"/>
              </a:rPr>
              <a:t> </a:t>
            </a:r>
            <a:r>
              <a:rPr sz="1800" spc="-20" dirty="0">
                <a:solidFill>
                  <a:srgbClr val="1F487C"/>
                </a:solidFill>
                <a:latin typeface="Arial"/>
                <a:cs typeface="Arial"/>
              </a:rPr>
              <a:t>info</a:t>
            </a:r>
            <a:endParaRPr lang="en-US" sz="1800" spc="-20" dirty="0">
              <a:solidFill>
                <a:srgbClr val="1F487C"/>
              </a:solidFill>
              <a:latin typeface="Arial"/>
              <a:cs typeface="Arial"/>
            </a:endParaRPr>
          </a:p>
          <a:p>
            <a:pPr marL="227329" marR="208915" indent="-215265">
              <a:lnSpc>
                <a:spcPct val="100000"/>
              </a:lnSpc>
              <a:buChar char="•"/>
              <a:tabLst>
                <a:tab pos="227329" algn="l"/>
              </a:tabLst>
            </a:pPr>
            <a:endParaRPr sz="1800" dirty="0">
              <a:latin typeface="Arial"/>
              <a:cs typeface="Arial"/>
            </a:endParaRPr>
          </a:p>
          <a:p>
            <a:pPr marL="227329" indent="-214629">
              <a:lnSpc>
                <a:spcPct val="100000"/>
              </a:lnSpc>
              <a:buChar char="•"/>
              <a:tabLst>
                <a:tab pos="227329" algn="l"/>
              </a:tabLst>
            </a:pPr>
            <a:r>
              <a:rPr lang="en-US" dirty="0">
                <a:solidFill>
                  <a:srgbClr val="1F487C"/>
                </a:solidFill>
                <a:latin typeface="Arial"/>
                <a:cs typeface="Arial"/>
              </a:rPr>
              <a:t>Electronic Ways to Give:</a:t>
            </a:r>
            <a:endParaRPr lang="en-US" sz="1800" dirty="0">
              <a:latin typeface="Arial"/>
              <a:cs typeface="Arial"/>
            </a:endParaRPr>
          </a:p>
          <a:p>
            <a:pPr marL="684530" marR="283845" lvl="1" indent="-215265">
              <a:lnSpc>
                <a:spcPct val="100000"/>
              </a:lnSpc>
              <a:buChar char="•"/>
              <a:tabLst>
                <a:tab pos="684530" algn="l"/>
              </a:tabLst>
            </a:pPr>
            <a:r>
              <a:rPr lang="en-US" sz="1800" spc="-20" dirty="0">
                <a:solidFill>
                  <a:srgbClr val="1F487C"/>
                </a:solidFill>
                <a:latin typeface="Arial"/>
                <a:cs typeface="Arial"/>
              </a:rPr>
              <a:t>Text-to-Give</a:t>
            </a:r>
            <a:endParaRPr lang="en-US" sz="1800" dirty="0">
              <a:latin typeface="Arial"/>
              <a:cs typeface="Arial"/>
            </a:endParaRPr>
          </a:p>
          <a:p>
            <a:pPr marL="684530" lvl="1" indent="-214629">
              <a:lnSpc>
                <a:spcPct val="100000"/>
              </a:lnSpc>
              <a:buChar char="•"/>
              <a:tabLst>
                <a:tab pos="684530" algn="l"/>
              </a:tabLst>
            </a:pPr>
            <a:r>
              <a:rPr lang="en-US" spc="-10" dirty="0">
                <a:solidFill>
                  <a:srgbClr val="1F487C"/>
                </a:solidFill>
                <a:latin typeface="Arial"/>
                <a:cs typeface="Arial"/>
              </a:rPr>
              <a:t>Web Address</a:t>
            </a:r>
            <a:endParaRPr lang="en-US" sz="1800" spc="-10" dirty="0">
              <a:solidFill>
                <a:srgbClr val="1F487C"/>
              </a:solidFill>
              <a:latin typeface="Arial"/>
              <a:cs typeface="Arial"/>
            </a:endParaRPr>
          </a:p>
          <a:p>
            <a:pPr marL="684530" lvl="1" indent="-214629">
              <a:lnSpc>
                <a:spcPct val="100000"/>
              </a:lnSpc>
              <a:buChar char="•"/>
              <a:tabLst>
                <a:tab pos="684530" algn="l"/>
              </a:tabLst>
            </a:pPr>
            <a:r>
              <a:rPr lang="en-US" spc="-10" dirty="0">
                <a:solidFill>
                  <a:srgbClr val="1F487C"/>
                </a:solidFill>
                <a:latin typeface="Arial"/>
                <a:cs typeface="Arial"/>
              </a:rPr>
              <a:t>QR Code</a:t>
            </a:r>
            <a:endParaRPr lang="en-US" sz="1800" dirty="0">
              <a:latin typeface="Arial"/>
              <a:cs typeface="Arial"/>
            </a:endParaRPr>
          </a:p>
        </p:txBody>
      </p:sp>
      <p:sp>
        <p:nvSpPr>
          <p:cNvPr id="7" name="object 7"/>
          <p:cNvSpPr txBox="1"/>
          <p:nvPr/>
        </p:nvSpPr>
        <p:spPr>
          <a:xfrm>
            <a:off x="6172200" y="1548006"/>
            <a:ext cx="2819400" cy="3613810"/>
          </a:xfrm>
          <a:prstGeom prst="rect">
            <a:avLst/>
          </a:prstGeom>
        </p:spPr>
        <p:txBody>
          <a:bodyPr vert="horz" wrap="square" lIns="0" tIns="12700" rIns="0" bIns="0" rtlCol="0">
            <a:spAutoFit/>
          </a:bodyPr>
          <a:lstStyle/>
          <a:p>
            <a:pPr marL="126364" algn="ctr">
              <a:lnSpc>
                <a:spcPct val="100000"/>
              </a:lnSpc>
              <a:spcBef>
                <a:spcPts val="100"/>
              </a:spcBef>
            </a:pPr>
            <a:r>
              <a:rPr sz="1800" b="1" spc="-10" dirty="0">
                <a:solidFill>
                  <a:srgbClr val="C00000"/>
                </a:solidFill>
                <a:latin typeface="Arial"/>
                <a:cs typeface="Arial"/>
              </a:rPr>
              <a:t>Contents:</a:t>
            </a:r>
            <a:endParaRPr sz="1800" dirty="0">
              <a:latin typeface="Arial"/>
              <a:cs typeface="Arial"/>
            </a:endParaRPr>
          </a:p>
          <a:p>
            <a:pPr marL="227329" marR="322580" indent="-215265">
              <a:lnSpc>
                <a:spcPct val="100000"/>
              </a:lnSpc>
              <a:buChar char="•"/>
              <a:tabLst>
                <a:tab pos="227329" algn="l"/>
              </a:tabLst>
            </a:pPr>
            <a:r>
              <a:rPr sz="1800" spc="-10" dirty="0">
                <a:solidFill>
                  <a:srgbClr val="1F487C"/>
                </a:solidFill>
                <a:latin typeface="Arial"/>
                <a:cs typeface="Arial"/>
              </a:rPr>
              <a:t>Personalized </a:t>
            </a:r>
            <a:r>
              <a:rPr lang="en-US" sz="1800" spc="-10" dirty="0">
                <a:solidFill>
                  <a:srgbClr val="1F487C"/>
                </a:solidFill>
                <a:latin typeface="Arial"/>
                <a:cs typeface="Arial"/>
              </a:rPr>
              <a:t>FOS brochures (for families who didn’t attend)</a:t>
            </a:r>
          </a:p>
          <a:p>
            <a:pPr marL="227329" marR="322580" indent="-215265">
              <a:lnSpc>
                <a:spcPct val="100000"/>
              </a:lnSpc>
              <a:buChar char="•"/>
              <a:tabLst>
                <a:tab pos="227329" algn="l"/>
              </a:tabLst>
            </a:pPr>
            <a:endParaRPr sz="1800" dirty="0">
              <a:latin typeface="Arial"/>
              <a:cs typeface="Arial"/>
            </a:endParaRPr>
          </a:p>
          <a:p>
            <a:pPr marL="227329" marR="541655" indent="-215265">
              <a:lnSpc>
                <a:spcPct val="100000"/>
              </a:lnSpc>
              <a:buChar char="•"/>
              <a:tabLst>
                <a:tab pos="227329" algn="l"/>
              </a:tabLst>
            </a:pPr>
            <a:r>
              <a:rPr sz="1800" dirty="0">
                <a:solidFill>
                  <a:srgbClr val="1F487C"/>
                </a:solidFill>
                <a:latin typeface="Arial"/>
                <a:cs typeface="Arial"/>
              </a:rPr>
              <a:t>Blank</a:t>
            </a:r>
            <a:r>
              <a:rPr sz="1800" spc="-15" dirty="0">
                <a:solidFill>
                  <a:srgbClr val="1F487C"/>
                </a:solidFill>
                <a:latin typeface="Arial"/>
                <a:cs typeface="Arial"/>
              </a:rPr>
              <a:t> </a:t>
            </a:r>
            <a:r>
              <a:rPr sz="1800" spc="-25" dirty="0">
                <a:solidFill>
                  <a:srgbClr val="1F487C"/>
                </a:solidFill>
                <a:latin typeface="Arial"/>
                <a:cs typeface="Arial"/>
              </a:rPr>
              <a:t>FOS </a:t>
            </a:r>
            <a:r>
              <a:rPr sz="1800" spc="-10" dirty="0">
                <a:solidFill>
                  <a:srgbClr val="1F487C"/>
                </a:solidFill>
                <a:latin typeface="Arial"/>
                <a:cs typeface="Arial"/>
              </a:rPr>
              <a:t>brochures</a:t>
            </a:r>
            <a:endParaRPr lang="en-US" sz="1800" spc="-10" dirty="0">
              <a:solidFill>
                <a:srgbClr val="1F487C"/>
              </a:solidFill>
              <a:latin typeface="Arial"/>
              <a:cs typeface="Arial"/>
            </a:endParaRPr>
          </a:p>
          <a:p>
            <a:pPr marL="227329" marR="541655" indent="-215265">
              <a:lnSpc>
                <a:spcPct val="100000"/>
              </a:lnSpc>
              <a:buChar char="•"/>
              <a:tabLst>
                <a:tab pos="227329" algn="l"/>
              </a:tabLst>
            </a:pPr>
            <a:endParaRPr sz="1800" dirty="0">
              <a:latin typeface="Arial"/>
              <a:cs typeface="Arial"/>
            </a:endParaRPr>
          </a:p>
          <a:p>
            <a:pPr marL="227329" indent="-214629">
              <a:lnSpc>
                <a:spcPct val="100000"/>
              </a:lnSpc>
              <a:buChar char="•"/>
              <a:tabLst>
                <a:tab pos="227329" algn="l"/>
              </a:tabLst>
            </a:pPr>
            <a:r>
              <a:rPr sz="1800" spc="-10" dirty="0">
                <a:solidFill>
                  <a:srgbClr val="1F487C"/>
                </a:solidFill>
                <a:latin typeface="Arial"/>
                <a:cs typeface="Arial"/>
              </a:rPr>
              <a:t>Transmittals</a:t>
            </a:r>
            <a:endParaRPr lang="en-US" sz="1800" spc="-10" dirty="0">
              <a:solidFill>
                <a:srgbClr val="1F487C"/>
              </a:solidFill>
              <a:latin typeface="Arial"/>
              <a:cs typeface="Arial"/>
            </a:endParaRPr>
          </a:p>
          <a:p>
            <a:pPr marL="227329" indent="-214629">
              <a:lnSpc>
                <a:spcPct val="100000"/>
              </a:lnSpc>
              <a:buChar char="•"/>
              <a:tabLst>
                <a:tab pos="227329" algn="l"/>
              </a:tabLst>
            </a:pPr>
            <a:endParaRPr sz="1800" dirty="0">
              <a:latin typeface="Arial"/>
              <a:cs typeface="Arial"/>
            </a:endParaRPr>
          </a:p>
          <a:p>
            <a:pPr marL="227329" marR="5080" indent="-215265">
              <a:lnSpc>
                <a:spcPct val="100000"/>
              </a:lnSpc>
              <a:buChar char="•"/>
              <a:tabLst>
                <a:tab pos="227329" algn="l"/>
              </a:tabLst>
            </a:pPr>
            <a:r>
              <a:rPr lang="en-US" sz="1800" dirty="0">
                <a:solidFill>
                  <a:srgbClr val="1F487C"/>
                </a:solidFill>
                <a:latin typeface="Arial"/>
                <a:cs typeface="Arial"/>
              </a:rPr>
              <a:t>True Cost of Scouting infographic (</a:t>
            </a:r>
            <a:r>
              <a:rPr sz="1800" dirty="0">
                <a:solidFill>
                  <a:srgbClr val="1F487C"/>
                </a:solidFill>
                <a:latin typeface="Arial"/>
                <a:cs typeface="Arial"/>
              </a:rPr>
              <a:t>Iceberg</a:t>
            </a:r>
            <a:r>
              <a:rPr sz="1800" spc="-110" dirty="0">
                <a:solidFill>
                  <a:srgbClr val="1F487C"/>
                </a:solidFill>
                <a:latin typeface="Arial"/>
                <a:cs typeface="Arial"/>
              </a:rPr>
              <a:t> </a:t>
            </a:r>
            <a:r>
              <a:rPr sz="1800" spc="-10" dirty="0">
                <a:solidFill>
                  <a:srgbClr val="1F487C"/>
                </a:solidFill>
                <a:latin typeface="Arial"/>
                <a:cs typeface="Arial"/>
              </a:rPr>
              <a:t>Analogy</a:t>
            </a:r>
            <a:r>
              <a:rPr lang="en-US" sz="1800" spc="-10" dirty="0">
                <a:solidFill>
                  <a:srgbClr val="1F487C"/>
                </a:solidFill>
                <a:latin typeface="Arial"/>
                <a:cs typeface="Arial"/>
              </a:rPr>
              <a:t>)</a:t>
            </a:r>
            <a:endParaRPr sz="1800" dirty="0">
              <a:latin typeface="Arial"/>
              <a:cs typeface="Arial"/>
            </a:endParaRPr>
          </a:p>
        </p:txBody>
      </p:sp>
      <p:pic>
        <p:nvPicPr>
          <p:cNvPr id="9" name="Picture 8">
            <a:extLst>
              <a:ext uri="{FF2B5EF4-FFF2-40B4-BE49-F238E27FC236}">
                <a16:creationId xmlns:a16="http://schemas.microsoft.com/office/drawing/2014/main" id="{5D107900-1442-89BA-1044-72C15FFE60B2}"/>
              </a:ext>
            </a:extLst>
          </p:cNvPr>
          <p:cNvPicPr>
            <a:picLocks noChangeAspect="1"/>
          </p:cNvPicPr>
          <p:nvPr/>
        </p:nvPicPr>
        <p:blipFill>
          <a:blip r:embed="rId2"/>
          <a:stretch>
            <a:fillRect/>
          </a:stretch>
        </p:blipFill>
        <p:spPr>
          <a:xfrm>
            <a:off x="152400" y="2209800"/>
            <a:ext cx="3654692" cy="441515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4CC27E-5509-B310-51ED-35BCC789A55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04F1B8E-C2F4-BA6A-B0A9-4211C4A1ABA4}"/>
              </a:ext>
            </a:extLst>
          </p:cNvPr>
          <p:cNvSpPr txBox="1">
            <a:spLocks/>
          </p:cNvSpPr>
          <p:nvPr/>
        </p:nvSpPr>
        <p:spPr>
          <a:xfrm>
            <a:off x="2133600" y="941204"/>
            <a:ext cx="6907763" cy="553998"/>
          </a:xfrm>
          <a:prstGeom prst="rect">
            <a:avLst/>
          </a:prstGeom>
          <a:noFill/>
          <a:effectLst/>
        </p:spPr>
        <p:txBody>
          <a:bodyPr wrap="square" rtlCol="0">
            <a:spAutoFit/>
          </a:bodyPr>
          <a:lstStyle/>
          <a:p>
            <a:pPr algn="ctr"/>
            <a:r>
              <a:rPr lang="en-CA" sz="3000" dirty="0">
                <a:solidFill>
                  <a:srgbClr val="0073BC"/>
                </a:solidFill>
                <a:latin typeface="Roboto Slab" pitchFamily="2" charset="0"/>
                <a:ea typeface="Roboto Slab" pitchFamily="2" charset="0"/>
                <a:cs typeface="Roboto Condensed" panose="02000000000000000000" pitchFamily="2" charset="0"/>
              </a:rPr>
              <a:t>AUTOMATION</a:t>
            </a:r>
            <a:endParaRPr lang="fr-CA" sz="3000" dirty="0">
              <a:solidFill>
                <a:srgbClr val="0073BC"/>
              </a:solidFill>
              <a:latin typeface="Roboto Slab" pitchFamily="2" charset="0"/>
              <a:ea typeface="Roboto Slab" pitchFamily="2" charset="0"/>
              <a:cs typeface="Roboto Condensed" panose="02000000000000000000" pitchFamily="2" charset="0"/>
            </a:endParaRPr>
          </a:p>
        </p:txBody>
      </p:sp>
      <p:sp>
        <p:nvSpPr>
          <p:cNvPr id="4" name="TextBox 3">
            <a:extLst>
              <a:ext uri="{FF2B5EF4-FFF2-40B4-BE49-F238E27FC236}">
                <a16:creationId xmlns:a16="http://schemas.microsoft.com/office/drawing/2014/main" id="{12FFD78D-C631-9372-816D-5EF66142B254}"/>
              </a:ext>
            </a:extLst>
          </p:cNvPr>
          <p:cNvSpPr txBox="1"/>
          <p:nvPr/>
        </p:nvSpPr>
        <p:spPr>
          <a:xfrm>
            <a:off x="2230227" y="1752600"/>
            <a:ext cx="6714507" cy="4939814"/>
          </a:xfrm>
          <a:prstGeom prst="rect">
            <a:avLst/>
          </a:prstGeom>
          <a:noFill/>
        </p:spPr>
        <p:txBody>
          <a:bodyPr wrap="square" numCol="1" rtlCol="0">
            <a:spAutoFit/>
          </a:bodyPr>
          <a:lstStyle/>
          <a:p>
            <a:pPr marL="385763" indent="-385763" defTabSz="342900" fontAlgn="base">
              <a:spcBef>
                <a:spcPct val="0"/>
              </a:spcBef>
              <a:spcAft>
                <a:spcPct val="0"/>
              </a:spcAft>
              <a:buAutoNum type="arabicPeriod"/>
            </a:pPr>
            <a:r>
              <a:rPr lang="en-US" sz="2100" dirty="0">
                <a:latin typeface="Roboto Light" panose="02000000000000000000" pitchFamily="2" charset="0"/>
                <a:ea typeface="Roboto Light" panose="02000000000000000000" pitchFamily="2" charset="0"/>
                <a:cs typeface="Arial" panose="020B0604020202020204" pitchFamily="34" charset="0"/>
              </a:rPr>
              <a:t>Email reminder to unit parents one week before presentation.</a:t>
            </a:r>
          </a:p>
          <a:p>
            <a:pPr marL="385763" indent="-385763" defTabSz="342900" fontAlgn="base">
              <a:spcBef>
                <a:spcPct val="0"/>
              </a:spcBef>
              <a:spcAft>
                <a:spcPct val="0"/>
              </a:spcAft>
              <a:buAutoNum type="arabicPeriod"/>
            </a:pPr>
            <a:endParaRPr lang="en-US" sz="2100" dirty="0">
              <a:latin typeface="Roboto Light" panose="02000000000000000000" pitchFamily="2" charset="0"/>
              <a:ea typeface="Roboto Light" panose="02000000000000000000" pitchFamily="2" charset="0"/>
              <a:cs typeface="Arial" panose="020B0604020202020204" pitchFamily="34" charset="0"/>
            </a:endParaRPr>
          </a:p>
          <a:p>
            <a:pPr marL="385763" indent="-385763" defTabSz="342900" fontAlgn="base">
              <a:spcBef>
                <a:spcPct val="0"/>
              </a:spcBef>
              <a:spcAft>
                <a:spcPct val="0"/>
              </a:spcAft>
              <a:buAutoNum type="arabicPeriod"/>
            </a:pPr>
            <a:r>
              <a:rPr lang="en-US" sz="2100" dirty="0">
                <a:latin typeface="Roboto Light" panose="02000000000000000000" pitchFamily="2" charset="0"/>
                <a:ea typeface="Roboto Light" panose="02000000000000000000" pitchFamily="2" charset="0"/>
                <a:cs typeface="Arial" panose="020B0604020202020204" pitchFamily="34" charset="0"/>
              </a:rPr>
              <a:t>Email reminder to unit parents one day before presentation.</a:t>
            </a:r>
          </a:p>
          <a:p>
            <a:pPr marL="385763" indent="-385763" defTabSz="342900" fontAlgn="base">
              <a:spcBef>
                <a:spcPct val="0"/>
              </a:spcBef>
              <a:spcAft>
                <a:spcPct val="0"/>
              </a:spcAft>
              <a:buAutoNum type="arabicPeriod"/>
            </a:pPr>
            <a:endParaRPr lang="en-US" sz="2100" dirty="0">
              <a:latin typeface="Roboto Light" panose="02000000000000000000" pitchFamily="2" charset="0"/>
              <a:ea typeface="Roboto Light" panose="02000000000000000000" pitchFamily="2" charset="0"/>
              <a:cs typeface="Arial" panose="020B0604020202020204" pitchFamily="34" charset="0"/>
            </a:endParaRPr>
          </a:p>
          <a:p>
            <a:pPr marL="385763" indent="-385763" defTabSz="342900" fontAlgn="base">
              <a:spcBef>
                <a:spcPct val="0"/>
              </a:spcBef>
              <a:spcAft>
                <a:spcPct val="0"/>
              </a:spcAft>
              <a:buAutoNum type="arabicPeriod"/>
            </a:pPr>
            <a:r>
              <a:rPr lang="en-US" sz="2100" dirty="0">
                <a:latin typeface="Roboto Light" panose="02000000000000000000" pitchFamily="2" charset="0"/>
                <a:ea typeface="Roboto Light" panose="02000000000000000000" pitchFamily="2" charset="0"/>
                <a:cs typeface="Arial" panose="020B0604020202020204" pitchFamily="34" charset="0"/>
              </a:rPr>
              <a:t>Text to unit parents the day of meeting with online giving link.</a:t>
            </a:r>
          </a:p>
          <a:p>
            <a:pPr marL="385763" indent="-385763" defTabSz="342900" fontAlgn="base">
              <a:spcBef>
                <a:spcPct val="0"/>
              </a:spcBef>
              <a:spcAft>
                <a:spcPct val="0"/>
              </a:spcAft>
              <a:buAutoNum type="arabicPeriod"/>
            </a:pPr>
            <a:endParaRPr lang="en-US" sz="2100" dirty="0">
              <a:latin typeface="Roboto Light" panose="02000000000000000000" pitchFamily="2" charset="0"/>
              <a:ea typeface="Roboto Light" panose="02000000000000000000" pitchFamily="2" charset="0"/>
              <a:cs typeface="Arial" panose="020B0604020202020204" pitchFamily="34" charset="0"/>
            </a:endParaRPr>
          </a:p>
          <a:p>
            <a:pPr marL="385763" indent="-385763" defTabSz="342900" fontAlgn="base">
              <a:spcBef>
                <a:spcPct val="0"/>
              </a:spcBef>
              <a:spcAft>
                <a:spcPct val="0"/>
              </a:spcAft>
              <a:buAutoNum type="arabicPeriod"/>
            </a:pPr>
            <a:r>
              <a:rPr lang="en-US" sz="2100" dirty="0">
                <a:latin typeface="Roboto Light" panose="02000000000000000000" pitchFamily="2" charset="0"/>
                <a:ea typeface="Roboto Light" panose="02000000000000000000" pitchFamily="2" charset="0"/>
                <a:cs typeface="Arial" panose="020B0604020202020204" pitchFamily="34" charset="0"/>
              </a:rPr>
              <a:t>Email thank you message to unit parents one day after presentation with online giving link.</a:t>
            </a:r>
          </a:p>
          <a:p>
            <a:pPr marL="385763" indent="-385763" defTabSz="342900" fontAlgn="base">
              <a:spcBef>
                <a:spcPct val="0"/>
              </a:spcBef>
              <a:spcAft>
                <a:spcPct val="0"/>
              </a:spcAft>
              <a:buAutoNum type="arabicPeriod"/>
            </a:pPr>
            <a:endParaRPr lang="en-US" sz="2100" dirty="0">
              <a:latin typeface="Roboto Light" panose="02000000000000000000" pitchFamily="2" charset="0"/>
              <a:ea typeface="Roboto Light" panose="02000000000000000000" pitchFamily="2" charset="0"/>
              <a:cs typeface="Arial" panose="020B0604020202020204" pitchFamily="34" charset="0"/>
            </a:endParaRPr>
          </a:p>
          <a:p>
            <a:pPr marL="385763" indent="-385763" defTabSz="342900" fontAlgn="base">
              <a:spcBef>
                <a:spcPct val="0"/>
              </a:spcBef>
              <a:spcAft>
                <a:spcPct val="0"/>
              </a:spcAft>
              <a:buFontTx/>
              <a:buAutoNum type="arabicPeriod"/>
            </a:pPr>
            <a:r>
              <a:rPr lang="en-US" sz="2100" dirty="0">
                <a:latin typeface="Roboto Light" panose="02000000000000000000" pitchFamily="2" charset="0"/>
                <a:ea typeface="Roboto Light" panose="02000000000000000000" pitchFamily="2" charset="0"/>
                <a:cs typeface="Arial" panose="020B0604020202020204" pitchFamily="34" charset="0"/>
              </a:rPr>
              <a:t>Email thank you message to unit parents one month after presentation with online giving link.</a:t>
            </a:r>
          </a:p>
          <a:p>
            <a:pPr defTabSz="342900" fontAlgn="base">
              <a:spcBef>
                <a:spcPct val="0"/>
              </a:spcBef>
              <a:spcAft>
                <a:spcPct val="0"/>
              </a:spcAft>
            </a:pPr>
            <a:endParaRPr lang="en-US" sz="2100" dirty="0">
              <a:latin typeface="Roboto Light" panose="02000000000000000000" pitchFamily="2" charset="0"/>
              <a:ea typeface="Roboto Light" panose="02000000000000000000" pitchFamily="2" charset="0"/>
              <a:cs typeface="Arial" panose="020B0604020202020204" pitchFamily="34" charset="0"/>
            </a:endParaRPr>
          </a:p>
        </p:txBody>
      </p:sp>
      <p:sp>
        <p:nvSpPr>
          <p:cNvPr id="6" name="Freeform 6">
            <a:extLst>
              <a:ext uri="{FF2B5EF4-FFF2-40B4-BE49-F238E27FC236}">
                <a16:creationId xmlns:a16="http://schemas.microsoft.com/office/drawing/2014/main" id="{E681F3F7-BF3E-9B7C-9927-E2AB00165622}"/>
              </a:ext>
            </a:extLst>
          </p:cNvPr>
          <p:cNvSpPr>
            <a:spLocks/>
          </p:cNvSpPr>
          <p:nvPr/>
        </p:nvSpPr>
        <p:spPr bwMode="auto">
          <a:xfrm rot="5400000" flipH="1">
            <a:off x="1739428" y="1744087"/>
            <a:ext cx="34289" cy="413684"/>
          </a:xfrm>
          <a:custGeom>
            <a:avLst/>
            <a:gdLst>
              <a:gd name="T0" fmla="*/ 22 w 71"/>
              <a:gd name="T1" fmla="*/ 859 h 859"/>
              <a:gd name="T2" fmla="*/ 0 w 71"/>
              <a:gd name="T3" fmla="*/ 836 h 859"/>
              <a:gd name="T4" fmla="*/ 0 w 71"/>
              <a:gd name="T5" fmla="*/ 23 h 859"/>
              <a:gd name="T6" fmla="*/ 22 w 71"/>
              <a:gd name="T7" fmla="*/ 0 h 859"/>
              <a:gd name="T8" fmla="*/ 48 w 71"/>
              <a:gd name="T9" fmla="*/ 0 h 859"/>
              <a:gd name="T10" fmla="*/ 71 w 71"/>
              <a:gd name="T11" fmla="*/ 23 h 859"/>
              <a:gd name="T12" fmla="*/ 71 w 71"/>
              <a:gd name="T13" fmla="*/ 836 h 859"/>
              <a:gd name="T14" fmla="*/ 48 w 71"/>
              <a:gd name="T15" fmla="*/ 859 h 859"/>
              <a:gd name="T16" fmla="*/ 22 w 71"/>
              <a:gd name="T17" fmla="*/ 859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859">
                <a:moveTo>
                  <a:pt x="22" y="859"/>
                </a:moveTo>
                <a:cubicBezTo>
                  <a:pt x="10" y="859"/>
                  <a:pt x="0" y="849"/>
                  <a:pt x="0" y="836"/>
                </a:cubicBezTo>
                <a:cubicBezTo>
                  <a:pt x="0" y="23"/>
                  <a:pt x="0" y="23"/>
                  <a:pt x="0" y="23"/>
                </a:cubicBezTo>
                <a:cubicBezTo>
                  <a:pt x="0" y="11"/>
                  <a:pt x="10" y="0"/>
                  <a:pt x="22" y="0"/>
                </a:cubicBezTo>
                <a:cubicBezTo>
                  <a:pt x="48" y="0"/>
                  <a:pt x="48" y="0"/>
                  <a:pt x="48" y="0"/>
                </a:cubicBezTo>
                <a:cubicBezTo>
                  <a:pt x="61" y="0"/>
                  <a:pt x="71" y="11"/>
                  <a:pt x="71" y="23"/>
                </a:cubicBezTo>
                <a:cubicBezTo>
                  <a:pt x="71" y="836"/>
                  <a:pt x="71" y="836"/>
                  <a:pt x="71" y="836"/>
                </a:cubicBezTo>
                <a:cubicBezTo>
                  <a:pt x="71" y="849"/>
                  <a:pt x="61" y="859"/>
                  <a:pt x="48" y="859"/>
                </a:cubicBezTo>
                <a:lnTo>
                  <a:pt x="22" y="859"/>
                </a:lnTo>
                <a:close/>
              </a:path>
            </a:pathLst>
          </a:custGeom>
          <a:solidFill>
            <a:srgbClr val="0070C0"/>
          </a:solidFill>
          <a:ln>
            <a:noFill/>
          </a:ln>
        </p:spPr>
        <p:txBody>
          <a:bodyPr vert="horz" wrap="square" lIns="68580" tIns="34290" rIns="68580" bIns="34290" numCol="1" anchor="t" anchorCtr="0" compatLnSpc="1">
            <a:prstTxWarp prst="textNoShape">
              <a:avLst/>
            </a:prstTxWarp>
          </a:bodyPr>
          <a:lstStyle/>
          <a:p>
            <a:endParaRPr lang="fr-CA"/>
          </a:p>
        </p:txBody>
      </p:sp>
    </p:spTree>
    <p:extLst>
      <p:ext uri="{BB962C8B-B14F-4D97-AF65-F5344CB8AC3E}">
        <p14:creationId xmlns:p14="http://schemas.microsoft.com/office/powerpoint/2010/main" val="36246817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5499353"/>
            <a:ext cx="2141220" cy="1358645"/>
          </a:xfrm>
          <a:prstGeom prst="rect">
            <a:avLst/>
          </a:prstGeom>
        </p:spPr>
      </p:pic>
      <p:sp>
        <p:nvSpPr>
          <p:cNvPr id="3" name="object 3"/>
          <p:cNvSpPr txBox="1">
            <a:spLocks noGrp="1"/>
          </p:cNvSpPr>
          <p:nvPr>
            <p:ph type="title"/>
          </p:nvPr>
        </p:nvSpPr>
        <p:spPr>
          <a:xfrm>
            <a:off x="2563177" y="2924565"/>
            <a:ext cx="5574030" cy="513080"/>
          </a:xfrm>
          <a:prstGeom prst="rect">
            <a:avLst/>
          </a:prstGeom>
        </p:spPr>
        <p:txBody>
          <a:bodyPr vert="horz" wrap="square" lIns="0" tIns="12065" rIns="0" bIns="0" rtlCol="0">
            <a:spAutoFit/>
          </a:bodyPr>
          <a:lstStyle/>
          <a:p>
            <a:pPr marL="12700">
              <a:lnSpc>
                <a:spcPct val="100000"/>
              </a:lnSpc>
              <a:spcBef>
                <a:spcPts val="95"/>
              </a:spcBef>
            </a:pPr>
            <a:r>
              <a:rPr dirty="0"/>
              <a:t>The</a:t>
            </a:r>
            <a:r>
              <a:rPr spc="-35" dirty="0"/>
              <a:t> </a:t>
            </a:r>
            <a:r>
              <a:rPr dirty="0"/>
              <a:t>Role</a:t>
            </a:r>
            <a:r>
              <a:rPr spc="-25" dirty="0"/>
              <a:t> </a:t>
            </a:r>
            <a:r>
              <a:rPr dirty="0"/>
              <a:t>of</a:t>
            </a:r>
            <a:r>
              <a:rPr spc="-25" dirty="0"/>
              <a:t> </a:t>
            </a:r>
            <a:r>
              <a:rPr dirty="0"/>
              <a:t>Unit</a:t>
            </a:r>
            <a:r>
              <a:rPr spc="-25" dirty="0"/>
              <a:t> </a:t>
            </a:r>
            <a:r>
              <a:rPr spc="-10" dirty="0"/>
              <a:t>Coordinator</a:t>
            </a:r>
          </a:p>
        </p:txBody>
      </p:sp>
      <p:sp>
        <p:nvSpPr>
          <p:cNvPr id="4" name="object 4"/>
          <p:cNvSpPr txBox="1"/>
          <p:nvPr/>
        </p:nvSpPr>
        <p:spPr>
          <a:xfrm>
            <a:off x="8852407" y="6519227"/>
            <a:ext cx="167640" cy="178435"/>
          </a:xfrm>
          <a:prstGeom prst="rect">
            <a:avLst/>
          </a:prstGeom>
        </p:spPr>
        <p:txBody>
          <a:bodyPr vert="horz" wrap="square" lIns="0" tIns="12700" rIns="0" bIns="0" rtlCol="0">
            <a:spAutoFit/>
          </a:bodyPr>
          <a:lstStyle/>
          <a:p>
            <a:pPr marL="12700">
              <a:lnSpc>
                <a:spcPct val="100000"/>
              </a:lnSpc>
              <a:spcBef>
                <a:spcPts val="100"/>
              </a:spcBef>
            </a:pPr>
            <a:r>
              <a:rPr sz="1000" b="1" spc="-25" dirty="0">
                <a:solidFill>
                  <a:srgbClr val="94B3D6"/>
                </a:solidFill>
                <a:latin typeface="Arial"/>
                <a:cs typeface="Arial"/>
              </a:rPr>
              <a:t>20</a:t>
            </a:r>
            <a:endParaRPr sz="100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86977" y="1551686"/>
            <a:ext cx="5877560" cy="1348446"/>
          </a:xfrm>
          <a:prstGeom prst="rect">
            <a:avLst/>
          </a:prstGeom>
        </p:spPr>
        <p:txBody>
          <a:bodyPr vert="horz" wrap="square" lIns="0" tIns="85725" rIns="0" bIns="0" rtlCol="0">
            <a:spAutoFit/>
          </a:bodyPr>
          <a:lstStyle/>
          <a:p>
            <a:pPr marL="398780" indent="-386080">
              <a:lnSpc>
                <a:spcPct val="100000"/>
              </a:lnSpc>
              <a:spcBef>
                <a:spcPts val="675"/>
              </a:spcBef>
              <a:buClr>
                <a:srgbClr val="005AA2"/>
              </a:buClr>
              <a:buFont typeface="Arial"/>
              <a:buAutoNum type="arabicPeriod"/>
              <a:tabLst>
                <a:tab pos="398780" algn="l"/>
              </a:tabLst>
            </a:pPr>
            <a:r>
              <a:rPr sz="2400" b="1" dirty="0">
                <a:solidFill>
                  <a:srgbClr val="005AA2"/>
                </a:solidFill>
                <a:latin typeface="Arial"/>
                <a:cs typeface="Arial"/>
              </a:rPr>
              <a:t>Campaign</a:t>
            </a:r>
            <a:r>
              <a:rPr sz="2400" b="1" spc="-80" dirty="0">
                <a:solidFill>
                  <a:srgbClr val="005AA2"/>
                </a:solidFill>
                <a:latin typeface="Arial"/>
                <a:cs typeface="Arial"/>
              </a:rPr>
              <a:t> </a:t>
            </a:r>
            <a:r>
              <a:rPr sz="2400" b="1" spc="-10" dirty="0">
                <a:solidFill>
                  <a:srgbClr val="005AA2"/>
                </a:solidFill>
                <a:latin typeface="Arial"/>
                <a:cs typeface="Arial"/>
              </a:rPr>
              <a:t>Overview</a:t>
            </a:r>
            <a:endParaRPr sz="2400" dirty="0">
              <a:latin typeface="Arial"/>
              <a:cs typeface="Arial"/>
            </a:endParaRPr>
          </a:p>
          <a:p>
            <a:pPr marL="398780" indent="-386080">
              <a:lnSpc>
                <a:spcPct val="100000"/>
              </a:lnSpc>
              <a:spcBef>
                <a:spcPts val="575"/>
              </a:spcBef>
              <a:buAutoNum type="arabicPeriod"/>
              <a:tabLst>
                <a:tab pos="398780" algn="l"/>
              </a:tabLst>
            </a:pPr>
            <a:endParaRPr sz="2400" dirty="0">
              <a:latin typeface="Arial"/>
              <a:cs typeface="Arial"/>
            </a:endParaRPr>
          </a:p>
          <a:p>
            <a:pPr marL="398780" indent="-386080">
              <a:lnSpc>
                <a:spcPct val="100000"/>
              </a:lnSpc>
              <a:spcBef>
                <a:spcPts val="575"/>
              </a:spcBef>
              <a:buAutoNum type="arabicPeriod"/>
              <a:tabLst>
                <a:tab pos="398780" algn="l"/>
              </a:tabLst>
            </a:pPr>
            <a:r>
              <a:rPr sz="2400" b="1" dirty="0">
                <a:solidFill>
                  <a:srgbClr val="005AA2"/>
                </a:solidFill>
                <a:latin typeface="Arial"/>
                <a:cs typeface="Arial"/>
              </a:rPr>
              <a:t>Unit</a:t>
            </a:r>
            <a:r>
              <a:rPr sz="2400" b="1" spc="-40" dirty="0">
                <a:solidFill>
                  <a:srgbClr val="005AA2"/>
                </a:solidFill>
                <a:latin typeface="Arial"/>
                <a:cs typeface="Arial"/>
              </a:rPr>
              <a:t> </a:t>
            </a:r>
            <a:r>
              <a:rPr sz="2400" b="1" dirty="0">
                <a:solidFill>
                  <a:srgbClr val="005AA2"/>
                </a:solidFill>
                <a:latin typeface="Arial"/>
                <a:cs typeface="Arial"/>
              </a:rPr>
              <a:t>Coordinator</a:t>
            </a:r>
            <a:r>
              <a:rPr sz="2400" b="1" spc="-35" dirty="0">
                <a:solidFill>
                  <a:srgbClr val="005AA2"/>
                </a:solidFill>
                <a:latin typeface="Arial"/>
                <a:cs typeface="Arial"/>
              </a:rPr>
              <a:t> </a:t>
            </a:r>
            <a:r>
              <a:rPr sz="2400" b="1" dirty="0">
                <a:solidFill>
                  <a:srgbClr val="005AA2"/>
                </a:solidFill>
                <a:latin typeface="Arial"/>
                <a:cs typeface="Arial"/>
              </a:rPr>
              <a:t>Role</a:t>
            </a:r>
            <a:endParaRPr lang="en-US" sz="2400" b="1" dirty="0">
              <a:solidFill>
                <a:srgbClr val="005AA2"/>
              </a:solidFill>
              <a:latin typeface="Arial"/>
              <a:cs typeface="Arial"/>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389255">
              <a:lnSpc>
                <a:spcPct val="100000"/>
              </a:lnSpc>
              <a:spcBef>
                <a:spcPts val="95"/>
              </a:spcBef>
            </a:pPr>
            <a:r>
              <a:rPr spc="-40" dirty="0">
                <a:latin typeface="Calibri"/>
                <a:cs typeface="Calibri"/>
              </a:rPr>
              <a:t>Tonight’s</a:t>
            </a:r>
            <a:r>
              <a:rPr spc="-125" dirty="0">
                <a:latin typeface="Calibri"/>
                <a:cs typeface="Calibri"/>
              </a:rPr>
              <a:t> </a:t>
            </a:r>
            <a:r>
              <a:rPr spc="-10" dirty="0">
                <a:latin typeface="Calibri"/>
                <a:cs typeface="Calibri"/>
              </a:rPr>
              <a:t>Agenda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86977" y="335090"/>
            <a:ext cx="5267960" cy="1000760"/>
          </a:xfrm>
          <a:prstGeom prst="rect">
            <a:avLst/>
          </a:prstGeom>
        </p:spPr>
        <p:txBody>
          <a:bodyPr vert="horz" wrap="square" lIns="0" tIns="12065" rIns="0" bIns="0" rtlCol="0">
            <a:spAutoFit/>
          </a:bodyPr>
          <a:lstStyle/>
          <a:p>
            <a:pPr marL="12700" marR="5080">
              <a:lnSpc>
                <a:spcPct val="100000"/>
              </a:lnSpc>
              <a:spcBef>
                <a:spcPts val="95"/>
              </a:spcBef>
            </a:pPr>
            <a:r>
              <a:rPr dirty="0"/>
              <a:t>Being</a:t>
            </a:r>
            <a:r>
              <a:rPr spc="-170" dirty="0"/>
              <a:t> </a:t>
            </a:r>
            <a:r>
              <a:rPr dirty="0"/>
              <a:t>An</a:t>
            </a:r>
            <a:r>
              <a:rPr spc="-40" dirty="0"/>
              <a:t> </a:t>
            </a:r>
            <a:r>
              <a:rPr dirty="0"/>
              <a:t>FOS</a:t>
            </a:r>
            <a:r>
              <a:rPr spc="-55" dirty="0"/>
              <a:t> </a:t>
            </a:r>
            <a:r>
              <a:rPr spc="-10" dirty="0"/>
              <a:t>Coordinator</a:t>
            </a:r>
            <a:r>
              <a:rPr lang="en-US" spc="-10" dirty="0"/>
              <a:t> -</a:t>
            </a:r>
            <a:r>
              <a:rPr spc="-10" dirty="0"/>
              <a:t> </a:t>
            </a:r>
            <a:r>
              <a:rPr dirty="0"/>
              <a:t>What</a:t>
            </a:r>
            <a:r>
              <a:rPr spc="-30" dirty="0"/>
              <a:t> </a:t>
            </a:r>
            <a:r>
              <a:rPr dirty="0"/>
              <a:t>Does</a:t>
            </a:r>
            <a:r>
              <a:rPr spc="-40" dirty="0"/>
              <a:t> </a:t>
            </a:r>
            <a:r>
              <a:rPr dirty="0"/>
              <a:t>That</a:t>
            </a:r>
            <a:r>
              <a:rPr spc="-45" dirty="0"/>
              <a:t> </a:t>
            </a:r>
            <a:r>
              <a:rPr spc="-10" dirty="0"/>
              <a:t>Mean?</a:t>
            </a:r>
          </a:p>
        </p:txBody>
      </p:sp>
      <p:sp>
        <p:nvSpPr>
          <p:cNvPr id="3" name="object 3"/>
          <p:cNvSpPr txBox="1"/>
          <p:nvPr/>
        </p:nvSpPr>
        <p:spPr>
          <a:xfrm>
            <a:off x="2328574" y="1357947"/>
            <a:ext cx="6434426" cy="4780155"/>
          </a:xfrm>
          <a:prstGeom prst="rect">
            <a:avLst/>
          </a:prstGeom>
        </p:spPr>
        <p:txBody>
          <a:bodyPr vert="horz" wrap="square" lIns="0" tIns="90805" rIns="0" bIns="0" rtlCol="0">
            <a:spAutoFit/>
          </a:bodyPr>
          <a:lstStyle/>
          <a:p>
            <a:pPr marL="12700">
              <a:lnSpc>
                <a:spcPct val="100000"/>
              </a:lnSpc>
              <a:spcBef>
                <a:spcPts val="715"/>
              </a:spcBef>
            </a:pPr>
            <a:r>
              <a:rPr sz="2400" b="1" spc="-114" dirty="0">
                <a:solidFill>
                  <a:srgbClr val="C00000"/>
                </a:solidFill>
                <a:latin typeface="Arial"/>
                <a:cs typeface="Arial"/>
              </a:rPr>
              <a:t>Your</a:t>
            </a:r>
            <a:r>
              <a:rPr sz="2400" b="1" spc="-50" dirty="0">
                <a:solidFill>
                  <a:srgbClr val="C00000"/>
                </a:solidFill>
                <a:latin typeface="Arial"/>
                <a:cs typeface="Arial"/>
              </a:rPr>
              <a:t> </a:t>
            </a:r>
            <a:r>
              <a:rPr sz="2400" b="1" spc="-20" dirty="0">
                <a:solidFill>
                  <a:srgbClr val="C00000"/>
                </a:solidFill>
                <a:latin typeface="Arial"/>
                <a:cs typeface="Arial"/>
              </a:rPr>
              <a:t>Role</a:t>
            </a:r>
            <a:endParaRPr sz="2400" dirty="0">
              <a:latin typeface="Arial"/>
              <a:cs typeface="Arial"/>
            </a:endParaRPr>
          </a:p>
          <a:p>
            <a:pPr marL="269875" marR="878205" indent="-257810">
              <a:lnSpc>
                <a:spcPct val="100000"/>
              </a:lnSpc>
              <a:spcBef>
                <a:spcPts val="459"/>
              </a:spcBef>
              <a:buChar char="•"/>
              <a:tabLst>
                <a:tab pos="269875" algn="l"/>
              </a:tabLst>
            </a:pPr>
            <a:r>
              <a:rPr sz="1800" spc="-10" dirty="0">
                <a:solidFill>
                  <a:srgbClr val="005AA2"/>
                </a:solidFill>
                <a:latin typeface="Arial"/>
                <a:cs typeface="Arial"/>
              </a:rPr>
              <a:t>Provide</a:t>
            </a:r>
            <a:r>
              <a:rPr sz="1800" spc="-50" dirty="0">
                <a:solidFill>
                  <a:srgbClr val="005AA2"/>
                </a:solidFill>
                <a:latin typeface="Arial"/>
                <a:cs typeface="Arial"/>
              </a:rPr>
              <a:t> </a:t>
            </a:r>
            <a:r>
              <a:rPr sz="1800" spc="-10" dirty="0">
                <a:solidFill>
                  <a:srgbClr val="005AA2"/>
                </a:solidFill>
                <a:latin typeface="Arial"/>
                <a:cs typeface="Arial"/>
              </a:rPr>
              <a:t>leadership</a:t>
            </a:r>
            <a:r>
              <a:rPr sz="1800" spc="-60" dirty="0">
                <a:solidFill>
                  <a:srgbClr val="005AA2"/>
                </a:solidFill>
                <a:latin typeface="Arial"/>
                <a:cs typeface="Arial"/>
              </a:rPr>
              <a:t> </a:t>
            </a:r>
            <a:r>
              <a:rPr sz="1800" dirty="0">
                <a:solidFill>
                  <a:srgbClr val="005AA2"/>
                </a:solidFill>
                <a:latin typeface="Arial"/>
                <a:cs typeface="Arial"/>
              </a:rPr>
              <a:t>for</a:t>
            </a:r>
            <a:r>
              <a:rPr sz="1800" spc="-30" dirty="0">
                <a:solidFill>
                  <a:srgbClr val="005AA2"/>
                </a:solidFill>
                <a:latin typeface="Arial"/>
                <a:cs typeface="Arial"/>
              </a:rPr>
              <a:t> </a:t>
            </a:r>
            <a:r>
              <a:rPr sz="1800" spc="-10" dirty="0">
                <a:solidFill>
                  <a:srgbClr val="005AA2"/>
                </a:solidFill>
                <a:latin typeface="Arial"/>
                <a:cs typeface="Arial"/>
              </a:rPr>
              <a:t>your</a:t>
            </a:r>
            <a:r>
              <a:rPr sz="1800" spc="-45" dirty="0">
                <a:solidFill>
                  <a:srgbClr val="005AA2"/>
                </a:solidFill>
                <a:latin typeface="Arial"/>
                <a:cs typeface="Arial"/>
              </a:rPr>
              <a:t> </a:t>
            </a:r>
            <a:r>
              <a:rPr sz="1800" dirty="0">
                <a:solidFill>
                  <a:srgbClr val="005AA2"/>
                </a:solidFill>
                <a:latin typeface="Arial"/>
                <a:cs typeface="Arial"/>
              </a:rPr>
              <a:t>unit’s</a:t>
            </a:r>
            <a:r>
              <a:rPr sz="1800" spc="-65" dirty="0">
                <a:solidFill>
                  <a:srgbClr val="005AA2"/>
                </a:solidFill>
                <a:latin typeface="Arial"/>
                <a:cs typeface="Arial"/>
              </a:rPr>
              <a:t> </a:t>
            </a:r>
            <a:r>
              <a:rPr sz="1800" dirty="0">
                <a:solidFill>
                  <a:srgbClr val="005AA2"/>
                </a:solidFill>
                <a:latin typeface="Arial"/>
                <a:cs typeface="Arial"/>
              </a:rPr>
              <a:t>202</a:t>
            </a:r>
            <a:r>
              <a:rPr lang="en-US" dirty="0">
                <a:solidFill>
                  <a:srgbClr val="005AA2"/>
                </a:solidFill>
                <a:latin typeface="Arial"/>
                <a:cs typeface="Arial"/>
              </a:rPr>
              <a:t>6</a:t>
            </a:r>
            <a:r>
              <a:rPr sz="1800" spc="-25" dirty="0">
                <a:solidFill>
                  <a:srgbClr val="005AA2"/>
                </a:solidFill>
                <a:latin typeface="Arial"/>
                <a:cs typeface="Arial"/>
              </a:rPr>
              <a:t> </a:t>
            </a:r>
            <a:r>
              <a:rPr sz="1800" spc="-20" dirty="0">
                <a:solidFill>
                  <a:srgbClr val="005AA2"/>
                </a:solidFill>
                <a:latin typeface="Arial"/>
                <a:cs typeface="Arial"/>
              </a:rPr>
              <a:t>Friends</a:t>
            </a:r>
            <a:r>
              <a:rPr sz="1800" spc="-50" dirty="0">
                <a:solidFill>
                  <a:srgbClr val="005AA2"/>
                </a:solidFill>
                <a:latin typeface="Arial"/>
                <a:cs typeface="Arial"/>
              </a:rPr>
              <a:t> </a:t>
            </a:r>
            <a:r>
              <a:rPr sz="1800" spc="40" dirty="0">
                <a:solidFill>
                  <a:srgbClr val="005AA2"/>
                </a:solidFill>
                <a:latin typeface="Arial"/>
                <a:cs typeface="Arial"/>
              </a:rPr>
              <a:t>of </a:t>
            </a:r>
            <a:r>
              <a:rPr sz="1800" dirty="0">
                <a:solidFill>
                  <a:srgbClr val="005AA2"/>
                </a:solidFill>
                <a:latin typeface="Arial"/>
                <a:cs typeface="Arial"/>
              </a:rPr>
              <a:t>Scouting</a:t>
            </a:r>
            <a:r>
              <a:rPr sz="1800" spc="-85" dirty="0">
                <a:solidFill>
                  <a:srgbClr val="005AA2"/>
                </a:solidFill>
                <a:latin typeface="Arial"/>
                <a:cs typeface="Arial"/>
              </a:rPr>
              <a:t> </a:t>
            </a:r>
            <a:r>
              <a:rPr sz="1800" spc="-10" dirty="0">
                <a:solidFill>
                  <a:srgbClr val="005AA2"/>
                </a:solidFill>
                <a:latin typeface="Arial"/>
                <a:cs typeface="Arial"/>
              </a:rPr>
              <a:t>campaign.</a:t>
            </a:r>
            <a:endParaRPr sz="1800" dirty="0">
              <a:latin typeface="Arial"/>
              <a:cs typeface="Arial"/>
            </a:endParaRPr>
          </a:p>
          <a:p>
            <a:pPr marL="269875" marR="766445" indent="-257810">
              <a:lnSpc>
                <a:spcPct val="100000"/>
              </a:lnSpc>
              <a:spcBef>
                <a:spcPts val="434"/>
              </a:spcBef>
              <a:buChar char="•"/>
              <a:tabLst>
                <a:tab pos="269875" algn="l"/>
              </a:tabLst>
            </a:pPr>
            <a:r>
              <a:rPr sz="1800" spc="-10" dirty="0">
                <a:solidFill>
                  <a:srgbClr val="005AA2"/>
                </a:solidFill>
                <a:latin typeface="Arial"/>
                <a:cs typeface="Arial"/>
              </a:rPr>
              <a:t>Work</a:t>
            </a:r>
            <a:r>
              <a:rPr sz="1800" spc="5" dirty="0">
                <a:solidFill>
                  <a:srgbClr val="005AA2"/>
                </a:solidFill>
                <a:latin typeface="Arial"/>
                <a:cs typeface="Arial"/>
              </a:rPr>
              <a:t> </a:t>
            </a:r>
            <a:r>
              <a:rPr sz="1800" dirty="0">
                <a:solidFill>
                  <a:srgbClr val="005AA2"/>
                </a:solidFill>
                <a:latin typeface="Arial"/>
                <a:cs typeface="Arial"/>
              </a:rPr>
              <a:t>with</a:t>
            </a:r>
            <a:r>
              <a:rPr sz="1800" spc="-10" dirty="0">
                <a:solidFill>
                  <a:srgbClr val="005AA2"/>
                </a:solidFill>
                <a:latin typeface="Arial"/>
                <a:cs typeface="Arial"/>
              </a:rPr>
              <a:t> </a:t>
            </a:r>
            <a:r>
              <a:rPr sz="1800" dirty="0">
                <a:solidFill>
                  <a:srgbClr val="005AA2"/>
                </a:solidFill>
                <a:latin typeface="Arial"/>
                <a:cs typeface="Arial"/>
              </a:rPr>
              <a:t>district</a:t>
            </a:r>
            <a:r>
              <a:rPr sz="1800" spc="-15" dirty="0">
                <a:solidFill>
                  <a:srgbClr val="005AA2"/>
                </a:solidFill>
                <a:latin typeface="Arial"/>
                <a:cs typeface="Arial"/>
              </a:rPr>
              <a:t> </a:t>
            </a:r>
            <a:r>
              <a:rPr sz="1800" spc="-150" dirty="0">
                <a:solidFill>
                  <a:srgbClr val="005AA2"/>
                </a:solidFill>
                <a:latin typeface="Arial"/>
                <a:cs typeface="Arial"/>
              </a:rPr>
              <a:t>FOS</a:t>
            </a:r>
            <a:r>
              <a:rPr sz="1800" spc="-5" dirty="0">
                <a:solidFill>
                  <a:srgbClr val="005AA2"/>
                </a:solidFill>
                <a:latin typeface="Arial"/>
                <a:cs typeface="Arial"/>
              </a:rPr>
              <a:t> </a:t>
            </a:r>
            <a:r>
              <a:rPr sz="1800" dirty="0">
                <a:solidFill>
                  <a:srgbClr val="005AA2"/>
                </a:solidFill>
                <a:latin typeface="Arial"/>
                <a:cs typeface="Arial"/>
              </a:rPr>
              <a:t>team</a:t>
            </a:r>
            <a:r>
              <a:rPr sz="1800" spc="-20" dirty="0">
                <a:solidFill>
                  <a:srgbClr val="005AA2"/>
                </a:solidFill>
                <a:latin typeface="Arial"/>
                <a:cs typeface="Arial"/>
              </a:rPr>
              <a:t> </a:t>
            </a:r>
            <a:r>
              <a:rPr sz="1800" spc="50" dirty="0">
                <a:solidFill>
                  <a:srgbClr val="005AA2"/>
                </a:solidFill>
                <a:latin typeface="Arial"/>
                <a:cs typeface="Arial"/>
              </a:rPr>
              <a:t>to</a:t>
            </a:r>
            <a:r>
              <a:rPr sz="1800" spc="-5" dirty="0">
                <a:solidFill>
                  <a:srgbClr val="005AA2"/>
                </a:solidFill>
                <a:latin typeface="Arial"/>
                <a:cs typeface="Arial"/>
              </a:rPr>
              <a:t> </a:t>
            </a:r>
            <a:r>
              <a:rPr sz="1800" dirty="0">
                <a:solidFill>
                  <a:srgbClr val="005AA2"/>
                </a:solidFill>
                <a:latin typeface="Arial"/>
                <a:cs typeface="Arial"/>
              </a:rPr>
              <a:t>schedule</a:t>
            </a:r>
            <a:r>
              <a:rPr lang="en-US" spc="-15" dirty="0">
                <a:solidFill>
                  <a:srgbClr val="005AA2"/>
                </a:solidFill>
                <a:latin typeface="Arial"/>
                <a:cs typeface="Arial"/>
              </a:rPr>
              <a:t> </a:t>
            </a:r>
            <a:r>
              <a:rPr sz="1800" spc="-10" dirty="0">
                <a:solidFill>
                  <a:srgbClr val="005AA2"/>
                </a:solidFill>
                <a:latin typeface="Arial"/>
                <a:cs typeface="Arial"/>
              </a:rPr>
              <a:t>presentation.</a:t>
            </a:r>
            <a:endParaRPr sz="1800" dirty="0">
              <a:latin typeface="Arial"/>
              <a:cs typeface="Arial"/>
            </a:endParaRPr>
          </a:p>
          <a:p>
            <a:pPr marL="269875" marR="765810" indent="-257810">
              <a:lnSpc>
                <a:spcPct val="100000"/>
              </a:lnSpc>
              <a:spcBef>
                <a:spcPts val="430"/>
              </a:spcBef>
              <a:buChar char="•"/>
              <a:tabLst>
                <a:tab pos="269875" algn="l"/>
              </a:tabLst>
            </a:pPr>
            <a:r>
              <a:rPr sz="1800" spc="-25" dirty="0">
                <a:solidFill>
                  <a:srgbClr val="005AA2"/>
                </a:solidFill>
                <a:latin typeface="Arial"/>
                <a:cs typeface="Arial"/>
              </a:rPr>
              <a:t>Prepare</a:t>
            </a:r>
            <a:r>
              <a:rPr sz="1800" spc="30" dirty="0">
                <a:solidFill>
                  <a:srgbClr val="005AA2"/>
                </a:solidFill>
                <a:latin typeface="Arial"/>
                <a:cs typeface="Arial"/>
              </a:rPr>
              <a:t> </a:t>
            </a:r>
            <a:r>
              <a:rPr sz="1800" dirty="0">
                <a:solidFill>
                  <a:srgbClr val="005AA2"/>
                </a:solidFill>
                <a:latin typeface="Arial"/>
                <a:cs typeface="Arial"/>
              </a:rPr>
              <a:t>families</a:t>
            </a:r>
            <a:r>
              <a:rPr sz="1800" spc="10" dirty="0">
                <a:solidFill>
                  <a:srgbClr val="005AA2"/>
                </a:solidFill>
                <a:latin typeface="Arial"/>
                <a:cs typeface="Arial"/>
              </a:rPr>
              <a:t> </a:t>
            </a:r>
            <a:r>
              <a:rPr sz="1800" dirty="0">
                <a:solidFill>
                  <a:srgbClr val="005AA2"/>
                </a:solidFill>
                <a:latin typeface="Arial"/>
                <a:cs typeface="Arial"/>
              </a:rPr>
              <a:t>for</a:t>
            </a:r>
            <a:r>
              <a:rPr sz="1800" spc="35" dirty="0">
                <a:solidFill>
                  <a:srgbClr val="005AA2"/>
                </a:solidFill>
                <a:latin typeface="Arial"/>
                <a:cs typeface="Arial"/>
              </a:rPr>
              <a:t> </a:t>
            </a:r>
            <a:r>
              <a:rPr sz="1800" dirty="0">
                <a:solidFill>
                  <a:srgbClr val="005AA2"/>
                </a:solidFill>
                <a:latin typeface="Arial"/>
                <a:cs typeface="Arial"/>
              </a:rPr>
              <a:t>their</a:t>
            </a:r>
            <a:r>
              <a:rPr sz="1800" spc="25" dirty="0">
                <a:solidFill>
                  <a:srgbClr val="005AA2"/>
                </a:solidFill>
                <a:latin typeface="Arial"/>
                <a:cs typeface="Arial"/>
              </a:rPr>
              <a:t> </a:t>
            </a:r>
            <a:r>
              <a:rPr sz="1800" dirty="0">
                <a:solidFill>
                  <a:srgbClr val="005AA2"/>
                </a:solidFill>
                <a:latin typeface="Arial"/>
                <a:cs typeface="Arial"/>
              </a:rPr>
              <a:t>unit</a:t>
            </a:r>
            <a:r>
              <a:rPr sz="1800" spc="15" dirty="0">
                <a:solidFill>
                  <a:srgbClr val="005AA2"/>
                </a:solidFill>
                <a:latin typeface="Arial"/>
                <a:cs typeface="Arial"/>
              </a:rPr>
              <a:t> </a:t>
            </a:r>
            <a:r>
              <a:rPr sz="1800" spc="-150" dirty="0">
                <a:solidFill>
                  <a:srgbClr val="005AA2"/>
                </a:solidFill>
                <a:latin typeface="Arial"/>
                <a:cs typeface="Arial"/>
              </a:rPr>
              <a:t>FOS</a:t>
            </a:r>
            <a:r>
              <a:rPr sz="1800" spc="30" dirty="0">
                <a:solidFill>
                  <a:srgbClr val="005AA2"/>
                </a:solidFill>
                <a:latin typeface="Arial"/>
                <a:cs typeface="Arial"/>
              </a:rPr>
              <a:t> </a:t>
            </a:r>
            <a:r>
              <a:rPr sz="1800" dirty="0">
                <a:solidFill>
                  <a:srgbClr val="005AA2"/>
                </a:solidFill>
                <a:latin typeface="Arial"/>
                <a:cs typeface="Arial"/>
              </a:rPr>
              <a:t>presentation</a:t>
            </a:r>
            <a:r>
              <a:rPr sz="1800" spc="20" dirty="0">
                <a:solidFill>
                  <a:srgbClr val="005AA2"/>
                </a:solidFill>
                <a:latin typeface="Arial"/>
                <a:cs typeface="Arial"/>
              </a:rPr>
              <a:t> </a:t>
            </a:r>
            <a:r>
              <a:rPr sz="1800" spc="-25" dirty="0">
                <a:solidFill>
                  <a:srgbClr val="005AA2"/>
                </a:solidFill>
                <a:latin typeface="Arial"/>
                <a:cs typeface="Arial"/>
              </a:rPr>
              <a:t>by </a:t>
            </a:r>
            <a:r>
              <a:rPr sz="1800" dirty="0">
                <a:solidFill>
                  <a:srgbClr val="005AA2"/>
                </a:solidFill>
                <a:latin typeface="Arial"/>
                <a:cs typeface="Arial"/>
              </a:rPr>
              <a:t>sending</a:t>
            </a:r>
            <a:r>
              <a:rPr sz="1800" spc="15" dirty="0">
                <a:solidFill>
                  <a:srgbClr val="005AA2"/>
                </a:solidFill>
                <a:latin typeface="Arial"/>
                <a:cs typeface="Arial"/>
              </a:rPr>
              <a:t> </a:t>
            </a:r>
            <a:r>
              <a:rPr sz="1800" dirty="0">
                <a:solidFill>
                  <a:srgbClr val="005AA2"/>
                </a:solidFill>
                <a:latin typeface="Arial"/>
                <a:cs typeface="Arial"/>
              </a:rPr>
              <a:t>out</a:t>
            </a:r>
            <a:r>
              <a:rPr sz="1800" spc="30" dirty="0">
                <a:solidFill>
                  <a:srgbClr val="005AA2"/>
                </a:solidFill>
                <a:latin typeface="Arial"/>
                <a:cs typeface="Arial"/>
              </a:rPr>
              <a:t> </a:t>
            </a:r>
            <a:r>
              <a:rPr sz="1800" dirty="0">
                <a:solidFill>
                  <a:srgbClr val="005AA2"/>
                </a:solidFill>
                <a:latin typeface="Arial"/>
                <a:cs typeface="Arial"/>
              </a:rPr>
              <a:t>communication</a:t>
            </a:r>
            <a:r>
              <a:rPr sz="1800" spc="25" dirty="0">
                <a:solidFill>
                  <a:srgbClr val="005AA2"/>
                </a:solidFill>
                <a:latin typeface="Arial"/>
                <a:cs typeface="Arial"/>
              </a:rPr>
              <a:t> </a:t>
            </a:r>
            <a:r>
              <a:rPr sz="1800" dirty="0">
                <a:solidFill>
                  <a:srgbClr val="005AA2"/>
                </a:solidFill>
                <a:latin typeface="Arial"/>
                <a:cs typeface="Arial"/>
              </a:rPr>
              <a:t>and</a:t>
            </a:r>
            <a:r>
              <a:rPr sz="1800" spc="20" dirty="0">
                <a:solidFill>
                  <a:srgbClr val="005AA2"/>
                </a:solidFill>
                <a:latin typeface="Arial"/>
                <a:cs typeface="Arial"/>
              </a:rPr>
              <a:t> </a:t>
            </a:r>
            <a:r>
              <a:rPr sz="1800" spc="-10" dirty="0">
                <a:solidFill>
                  <a:srgbClr val="005AA2"/>
                </a:solidFill>
                <a:latin typeface="Arial"/>
                <a:cs typeface="Arial"/>
              </a:rPr>
              <a:t>information.</a:t>
            </a:r>
            <a:endParaRPr lang="en-US" sz="1800" spc="-10" dirty="0">
              <a:solidFill>
                <a:srgbClr val="005AA2"/>
              </a:solidFill>
              <a:latin typeface="Arial"/>
              <a:cs typeface="Arial"/>
            </a:endParaRPr>
          </a:p>
          <a:p>
            <a:pPr marL="269875" marR="765810" indent="-257810">
              <a:lnSpc>
                <a:spcPct val="100000"/>
              </a:lnSpc>
              <a:spcBef>
                <a:spcPts val="430"/>
              </a:spcBef>
              <a:buChar char="•"/>
              <a:tabLst>
                <a:tab pos="269875" algn="l"/>
              </a:tabLst>
            </a:pPr>
            <a:r>
              <a:rPr lang="en-US" spc="-10" dirty="0">
                <a:solidFill>
                  <a:srgbClr val="005AA2"/>
                </a:solidFill>
                <a:latin typeface="Arial"/>
                <a:cs typeface="Arial"/>
              </a:rPr>
              <a:t>Arrange for a unit leader to endorse the campaign. </a:t>
            </a:r>
            <a:endParaRPr sz="1800" dirty="0">
              <a:latin typeface="Arial"/>
              <a:cs typeface="Arial"/>
            </a:endParaRPr>
          </a:p>
          <a:p>
            <a:pPr marL="269875" marR="5080" indent="-257810">
              <a:lnSpc>
                <a:spcPct val="100000"/>
              </a:lnSpc>
              <a:spcBef>
                <a:spcPts val="434"/>
              </a:spcBef>
              <a:buChar char="•"/>
              <a:tabLst>
                <a:tab pos="269875" algn="l"/>
              </a:tabLst>
            </a:pPr>
            <a:r>
              <a:rPr sz="1800" dirty="0">
                <a:solidFill>
                  <a:srgbClr val="005AA2"/>
                </a:solidFill>
                <a:latin typeface="Arial"/>
                <a:cs typeface="Arial"/>
              </a:rPr>
              <a:t>Follow</a:t>
            </a:r>
            <a:r>
              <a:rPr sz="1800" spc="-35" dirty="0">
                <a:solidFill>
                  <a:srgbClr val="005AA2"/>
                </a:solidFill>
                <a:latin typeface="Arial"/>
                <a:cs typeface="Arial"/>
              </a:rPr>
              <a:t> </a:t>
            </a:r>
            <a:r>
              <a:rPr sz="1800" dirty="0">
                <a:solidFill>
                  <a:srgbClr val="005AA2"/>
                </a:solidFill>
                <a:latin typeface="Arial"/>
                <a:cs typeface="Arial"/>
              </a:rPr>
              <a:t>up</a:t>
            </a:r>
            <a:r>
              <a:rPr sz="1800" spc="-30" dirty="0">
                <a:solidFill>
                  <a:srgbClr val="005AA2"/>
                </a:solidFill>
                <a:latin typeface="Arial"/>
                <a:cs typeface="Arial"/>
              </a:rPr>
              <a:t> </a:t>
            </a:r>
            <a:r>
              <a:rPr sz="1800" dirty="0">
                <a:solidFill>
                  <a:srgbClr val="005AA2"/>
                </a:solidFill>
                <a:latin typeface="Arial"/>
                <a:cs typeface="Arial"/>
              </a:rPr>
              <a:t>with</a:t>
            </a:r>
            <a:r>
              <a:rPr sz="1800" spc="-35" dirty="0">
                <a:solidFill>
                  <a:srgbClr val="005AA2"/>
                </a:solidFill>
                <a:latin typeface="Arial"/>
                <a:cs typeface="Arial"/>
              </a:rPr>
              <a:t> </a:t>
            </a:r>
            <a:r>
              <a:rPr sz="1800" dirty="0">
                <a:solidFill>
                  <a:srgbClr val="005AA2"/>
                </a:solidFill>
                <a:latin typeface="Arial"/>
                <a:cs typeface="Arial"/>
              </a:rPr>
              <a:t>Families</a:t>
            </a:r>
            <a:r>
              <a:rPr sz="1800" spc="-45" dirty="0">
                <a:solidFill>
                  <a:srgbClr val="005AA2"/>
                </a:solidFill>
                <a:latin typeface="Arial"/>
                <a:cs typeface="Arial"/>
              </a:rPr>
              <a:t> </a:t>
            </a:r>
            <a:r>
              <a:rPr sz="1800" dirty="0">
                <a:solidFill>
                  <a:srgbClr val="005AA2"/>
                </a:solidFill>
                <a:latin typeface="Arial"/>
                <a:cs typeface="Arial"/>
              </a:rPr>
              <a:t>who</a:t>
            </a:r>
            <a:r>
              <a:rPr sz="1800" spc="-35" dirty="0">
                <a:solidFill>
                  <a:srgbClr val="005AA2"/>
                </a:solidFill>
                <a:latin typeface="Arial"/>
                <a:cs typeface="Arial"/>
              </a:rPr>
              <a:t> </a:t>
            </a:r>
            <a:r>
              <a:rPr sz="1800" spc="-20" dirty="0">
                <a:solidFill>
                  <a:srgbClr val="005AA2"/>
                </a:solidFill>
                <a:latin typeface="Arial"/>
                <a:cs typeface="Arial"/>
              </a:rPr>
              <a:t>have</a:t>
            </a:r>
            <a:r>
              <a:rPr sz="1800" spc="-30" dirty="0">
                <a:solidFill>
                  <a:srgbClr val="005AA2"/>
                </a:solidFill>
                <a:latin typeface="Arial"/>
                <a:cs typeface="Arial"/>
              </a:rPr>
              <a:t> </a:t>
            </a:r>
            <a:r>
              <a:rPr sz="1800" dirty="0">
                <a:solidFill>
                  <a:srgbClr val="005AA2"/>
                </a:solidFill>
                <a:latin typeface="Arial"/>
                <a:cs typeface="Arial"/>
              </a:rPr>
              <a:t>not</a:t>
            </a:r>
            <a:r>
              <a:rPr sz="1800" spc="-45" dirty="0">
                <a:solidFill>
                  <a:srgbClr val="005AA2"/>
                </a:solidFill>
                <a:latin typeface="Arial"/>
                <a:cs typeface="Arial"/>
              </a:rPr>
              <a:t> </a:t>
            </a:r>
            <a:r>
              <a:rPr sz="1800" dirty="0">
                <a:solidFill>
                  <a:srgbClr val="005AA2"/>
                </a:solidFill>
                <a:latin typeface="Arial"/>
                <a:cs typeface="Arial"/>
              </a:rPr>
              <a:t>given</a:t>
            </a:r>
            <a:r>
              <a:rPr sz="1800" spc="-30" dirty="0">
                <a:solidFill>
                  <a:srgbClr val="005AA2"/>
                </a:solidFill>
                <a:latin typeface="Arial"/>
                <a:cs typeface="Arial"/>
              </a:rPr>
              <a:t> </a:t>
            </a:r>
            <a:r>
              <a:rPr sz="1800" spc="50" dirty="0">
                <a:solidFill>
                  <a:srgbClr val="005AA2"/>
                </a:solidFill>
                <a:latin typeface="Arial"/>
                <a:cs typeface="Arial"/>
              </a:rPr>
              <a:t>to</a:t>
            </a:r>
            <a:r>
              <a:rPr sz="1800" spc="-35" dirty="0">
                <a:solidFill>
                  <a:srgbClr val="005AA2"/>
                </a:solidFill>
                <a:latin typeface="Arial"/>
                <a:cs typeface="Arial"/>
              </a:rPr>
              <a:t> </a:t>
            </a:r>
            <a:r>
              <a:rPr sz="1800" spc="-10" dirty="0">
                <a:solidFill>
                  <a:srgbClr val="005AA2"/>
                </a:solidFill>
                <a:latin typeface="Arial"/>
                <a:cs typeface="Arial"/>
              </a:rPr>
              <a:t>ensure</a:t>
            </a:r>
            <a:r>
              <a:rPr sz="1800" spc="-40" dirty="0">
                <a:solidFill>
                  <a:srgbClr val="005AA2"/>
                </a:solidFill>
                <a:latin typeface="Arial"/>
                <a:cs typeface="Arial"/>
              </a:rPr>
              <a:t> </a:t>
            </a:r>
            <a:r>
              <a:rPr sz="1800" spc="-25" dirty="0">
                <a:solidFill>
                  <a:srgbClr val="005AA2"/>
                </a:solidFill>
                <a:latin typeface="Arial"/>
                <a:cs typeface="Arial"/>
              </a:rPr>
              <a:t>you</a:t>
            </a:r>
            <a:r>
              <a:rPr lang="en-US" spc="-25" dirty="0">
                <a:solidFill>
                  <a:srgbClr val="005AA2"/>
                </a:solidFill>
                <a:latin typeface="Arial"/>
                <a:cs typeface="Arial"/>
              </a:rPr>
              <a:t>r unit</a:t>
            </a:r>
            <a:r>
              <a:rPr sz="1800" spc="-25" dirty="0">
                <a:solidFill>
                  <a:srgbClr val="005AA2"/>
                </a:solidFill>
                <a:latin typeface="Arial"/>
                <a:cs typeface="Arial"/>
              </a:rPr>
              <a:t> </a:t>
            </a:r>
            <a:r>
              <a:rPr sz="1800" dirty="0">
                <a:solidFill>
                  <a:srgbClr val="005AA2"/>
                </a:solidFill>
                <a:latin typeface="Arial"/>
                <a:cs typeface="Arial"/>
              </a:rPr>
              <a:t>reach</a:t>
            </a:r>
            <a:r>
              <a:rPr lang="en-US" sz="1800" dirty="0">
                <a:solidFill>
                  <a:srgbClr val="005AA2"/>
                </a:solidFill>
                <a:latin typeface="Arial"/>
                <a:cs typeface="Arial"/>
              </a:rPr>
              <a:t>es its</a:t>
            </a:r>
            <a:r>
              <a:rPr sz="1800" spc="-100" dirty="0">
                <a:solidFill>
                  <a:srgbClr val="005AA2"/>
                </a:solidFill>
                <a:latin typeface="Arial"/>
                <a:cs typeface="Arial"/>
              </a:rPr>
              <a:t> </a:t>
            </a:r>
            <a:r>
              <a:rPr sz="1800" spc="-20" dirty="0">
                <a:solidFill>
                  <a:srgbClr val="005AA2"/>
                </a:solidFill>
                <a:latin typeface="Arial"/>
                <a:cs typeface="Arial"/>
              </a:rPr>
              <a:t>goal</a:t>
            </a:r>
            <a:r>
              <a:rPr lang="en-US" sz="1800" spc="-20" dirty="0">
                <a:solidFill>
                  <a:srgbClr val="005AA2"/>
                </a:solidFill>
                <a:latin typeface="Arial"/>
                <a:cs typeface="Arial"/>
              </a:rPr>
              <a:t>.</a:t>
            </a:r>
          </a:p>
          <a:p>
            <a:pPr marL="269875" marR="5080" indent="-257810">
              <a:lnSpc>
                <a:spcPct val="100000"/>
              </a:lnSpc>
              <a:spcBef>
                <a:spcPts val="434"/>
              </a:spcBef>
              <a:buChar char="•"/>
              <a:tabLst>
                <a:tab pos="269875" algn="l"/>
              </a:tabLst>
            </a:pPr>
            <a:r>
              <a:rPr lang="en-US" spc="-20" dirty="0">
                <a:solidFill>
                  <a:srgbClr val="005AA2"/>
                </a:solidFill>
                <a:latin typeface="Arial"/>
                <a:cs typeface="Arial"/>
              </a:rPr>
              <a:t>Discuss FOS status at Pack/Troop/Committee meetings</a:t>
            </a:r>
            <a:endParaRPr lang="en-US" sz="1800" spc="-20" dirty="0">
              <a:solidFill>
                <a:srgbClr val="005AA2"/>
              </a:solidFill>
              <a:latin typeface="Arial"/>
              <a:cs typeface="Arial"/>
            </a:endParaRPr>
          </a:p>
          <a:p>
            <a:pPr marL="269875" marR="5080" indent="-257810">
              <a:lnSpc>
                <a:spcPct val="100000"/>
              </a:lnSpc>
              <a:spcBef>
                <a:spcPts val="434"/>
              </a:spcBef>
              <a:buChar char="•"/>
              <a:tabLst>
                <a:tab pos="269875" algn="l"/>
              </a:tabLst>
            </a:pPr>
            <a:endParaRPr sz="1800" dirty="0">
              <a:latin typeface="Arial"/>
              <a:cs typeface="Arial"/>
            </a:endParaRPr>
          </a:p>
          <a:p>
            <a:pPr marL="12700">
              <a:lnSpc>
                <a:spcPct val="100000"/>
              </a:lnSpc>
              <a:spcBef>
                <a:spcPts val="545"/>
              </a:spcBef>
            </a:pPr>
            <a:r>
              <a:rPr sz="2400" b="1" spc="-114" dirty="0">
                <a:solidFill>
                  <a:srgbClr val="C00000"/>
                </a:solidFill>
                <a:latin typeface="Arial"/>
                <a:cs typeface="Arial"/>
              </a:rPr>
              <a:t>Your</a:t>
            </a:r>
            <a:r>
              <a:rPr sz="2400" b="1" spc="-50" dirty="0">
                <a:solidFill>
                  <a:srgbClr val="C00000"/>
                </a:solidFill>
                <a:latin typeface="Arial"/>
                <a:cs typeface="Arial"/>
              </a:rPr>
              <a:t> </a:t>
            </a:r>
            <a:r>
              <a:rPr sz="2400" b="1" spc="-20" dirty="0">
                <a:solidFill>
                  <a:srgbClr val="C00000"/>
                </a:solidFill>
                <a:latin typeface="Arial"/>
                <a:cs typeface="Arial"/>
              </a:rPr>
              <a:t>Goal</a:t>
            </a:r>
            <a:endParaRPr sz="2400" dirty="0">
              <a:latin typeface="Arial"/>
              <a:cs typeface="Arial"/>
            </a:endParaRPr>
          </a:p>
          <a:p>
            <a:pPr marL="354965" indent="-342265">
              <a:lnSpc>
                <a:spcPct val="100000"/>
              </a:lnSpc>
              <a:spcBef>
                <a:spcPts val="505"/>
              </a:spcBef>
              <a:buChar char="•"/>
              <a:tabLst>
                <a:tab pos="354965" algn="l"/>
              </a:tabLst>
            </a:pPr>
            <a:r>
              <a:rPr sz="2000" spc="-45" dirty="0">
                <a:solidFill>
                  <a:srgbClr val="005AA2"/>
                </a:solidFill>
                <a:latin typeface="Arial"/>
                <a:cs typeface="Arial"/>
              </a:rPr>
              <a:t>Get</a:t>
            </a:r>
            <a:r>
              <a:rPr sz="2000" spc="-5" dirty="0">
                <a:solidFill>
                  <a:srgbClr val="005AA2"/>
                </a:solidFill>
                <a:latin typeface="Arial"/>
                <a:cs typeface="Arial"/>
              </a:rPr>
              <a:t> </a:t>
            </a:r>
            <a:r>
              <a:rPr sz="2000" spc="-80" dirty="0">
                <a:solidFill>
                  <a:srgbClr val="005AA2"/>
                </a:solidFill>
                <a:latin typeface="Arial"/>
                <a:cs typeface="Arial"/>
              </a:rPr>
              <a:t>100%</a:t>
            </a:r>
            <a:r>
              <a:rPr sz="2000" spc="-5" dirty="0">
                <a:solidFill>
                  <a:srgbClr val="005AA2"/>
                </a:solidFill>
                <a:latin typeface="Arial"/>
                <a:cs typeface="Arial"/>
              </a:rPr>
              <a:t> </a:t>
            </a:r>
            <a:r>
              <a:rPr sz="2000" dirty="0">
                <a:solidFill>
                  <a:srgbClr val="005AA2"/>
                </a:solidFill>
                <a:latin typeface="Arial"/>
                <a:cs typeface="Arial"/>
              </a:rPr>
              <a:t>family</a:t>
            </a:r>
            <a:r>
              <a:rPr sz="2000" spc="5" dirty="0">
                <a:solidFill>
                  <a:srgbClr val="005AA2"/>
                </a:solidFill>
                <a:latin typeface="Arial"/>
                <a:cs typeface="Arial"/>
              </a:rPr>
              <a:t> </a:t>
            </a:r>
            <a:r>
              <a:rPr sz="2000" spc="-10" dirty="0">
                <a:solidFill>
                  <a:srgbClr val="005AA2"/>
                </a:solidFill>
                <a:latin typeface="Arial"/>
                <a:cs typeface="Arial"/>
              </a:rPr>
              <a:t>participation</a:t>
            </a:r>
            <a:r>
              <a:rPr lang="en-US" sz="2000" spc="-10" dirty="0">
                <a:solidFill>
                  <a:srgbClr val="005AA2"/>
                </a:solidFill>
                <a:latin typeface="Arial"/>
                <a:cs typeface="Arial"/>
              </a:rPr>
              <a:t> (includes $0 pledges)</a:t>
            </a:r>
            <a:endParaRPr sz="2000" dirty="0">
              <a:latin typeface="Arial"/>
              <a:cs typeface="Arial"/>
            </a:endParaRPr>
          </a:p>
          <a:p>
            <a:pPr marL="354965" indent="-342265">
              <a:lnSpc>
                <a:spcPct val="100000"/>
              </a:lnSpc>
              <a:spcBef>
                <a:spcPts val="480"/>
              </a:spcBef>
              <a:buChar char="•"/>
              <a:tabLst>
                <a:tab pos="354965" algn="l"/>
              </a:tabLst>
            </a:pPr>
            <a:r>
              <a:rPr sz="2000" dirty="0">
                <a:solidFill>
                  <a:srgbClr val="005AA2"/>
                </a:solidFill>
                <a:latin typeface="Arial"/>
                <a:cs typeface="Arial"/>
              </a:rPr>
              <a:t>Meet</a:t>
            </a:r>
            <a:r>
              <a:rPr sz="2000" spc="-20" dirty="0">
                <a:solidFill>
                  <a:srgbClr val="005AA2"/>
                </a:solidFill>
                <a:latin typeface="Arial"/>
                <a:cs typeface="Arial"/>
              </a:rPr>
              <a:t> </a:t>
            </a:r>
            <a:r>
              <a:rPr sz="2000" dirty="0">
                <a:solidFill>
                  <a:srgbClr val="005AA2"/>
                </a:solidFill>
                <a:latin typeface="Arial"/>
                <a:cs typeface="Arial"/>
              </a:rPr>
              <a:t>the</a:t>
            </a:r>
            <a:r>
              <a:rPr sz="2000" spc="-35" dirty="0">
                <a:solidFill>
                  <a:srgbClr val="005AA2"/>
                </a:solidFill>
                <a:latin typeface="Arial"/>
                <a:cs typeface="Arial"/>
              </a:rPr>
              <a:t> </a:t>
            </a:r>
            <a:r>
              <a:rPr sz="2000" dirty="0">
                <a:solidFill>
                  <a:srgbClr val="005AA2"/>
                </a:solidFill>
                <a:latin typeface="Arial"/>
                <a:cs typeface="Arial"/>
              </a:rPr>
              <a:t>unit’s</a:t>
            </a:r>
            <a:r>
              <a:rPr sz="2000" spc="-45" dirty="0">
                <a:solidFill>
                  <a:srgbClr val="005AA2"/>
                </a:solidFill>
                <a:latin typeface="Arial"/>
                <a:cs typeface="Arial"/>
              </a:rPr>
              <a:t> </a:t>
            </a:r>
            <a:r>
              <a:rPr sz="2000" spc="-165" dirty="0">
                <a:solidFill>
                  <a:srgbClr val="005AA2"/>
                </a:solidFill>
                <a:latin typeface="Arial"/>
                <a:cs typeface="Arial"/>
              </a:rPr>
              <a:t>FOS</a:t>
            </a:r>
            <a:r>
              <a:rPr sz="2000" spc="-35" dirty="0">
                <a:solidFill>
                  <a:srgbClr val="005AA2"/>
                </a:solidFill>
                <a:latin typeface="Arial"/>
                <a:cs typeface="Arial"/>
              </a:rPr>
              <a:t> </a:t>
            </a:r>
            <a:r>
              <a:rPr lang="en-US" sz="2000" spc="-35" dirty="0">
                <a:solidFill>
                  <a:srgbClr val="005AA2"/>
                </a:solidFill>
                <a:latin typeface="Arial"/>
                <a:cs typeface="Arial"/>
              </a:rPr>
              <a:t>financial </a:t>
            </a:r>
            <a:r>
              <a:rPr sz="2000" dirty="0">
                <a:solidFill>
                  <a:srgbClr val="005AA2"/>
                </a:solidFill>
                <a:latin typeface="Arial"/>
                <a:cs typeface="Arial"/>
              </a:rPr>
              <a:t>goal</a:t>
            </a:r>
            <a:r>
              <a:rPr sz="2000" spc="-40" dirty="0">
                <a:solidFill>
                  <a:srgbClr val="005AA2"/>
                </a:solidFill>
                <a:latin typeface="Arial"/>
                <a:cs typeface="Arial"/>
              </a:rPr>
              <a:t> </a:t>
            </a:r>
            <a:r>
              <a:rPr sz="2000" dirty="0">
                <a:solidFill>
                  <a:srgbClr val="005AA2"/>
                </a:solidFill>
                <a:latin typeface="Arial"/>
                <a:cs typeface="Arial"/>
              </a:rPr>
              <a:t>by</a:t>
            </a:r>
            <a:r>
              <a:rPr sz="2000" spc="-25" dirty="0">
                <a:solidFill>
                  <a:srgbClr val="005AA2"/>
                </a:solidFill>
                <a:latin typeface="Arial"/>
                <a:cs typeface="Arial"/>
              </a:rPr>
              <a:t> </a:t>
            </a:r>
            <a:r>
              <a:rPr lang="en-US" sz="2000" spc="-25" dirty="0">
                <a:solidFill>
                  <a:srgbClr val="005AA2"/>
                </a:solidFill>
                <a:latin typeface="Arial"/>
                <a:cs typeface="Arial"/>
              </a:rPr>
              <a:t>May</a:t>
            </a:r>
            <a:r>
              <a:rPr sz="2000" spc="-50" dirty="0">
                <a:solidFill>
                  <a:srgbClr val="005AA2"/>
                </a:solidFill>
                <a:latin typeface="Arial"/>
                <a:cs typeface="Arial"/>
              </a:rPr>
              <a:t> </a:t>
            </a:r>
            <a:r>
              <a:rPr sz="2000" spc="-25" dirty="0">
                <a:solidFill>
                  <a:srgbClr val="005AA2"/>
                </a:solidFill>
                <a:latin typeface="Arial"/>
                <a:cs typeface="Arial"/>
              </a:rPr>
              <a:t>3</a:t>
            </a:r>
            <a:r>
              <a:rPr lang="en-US" sz="2000" spc="-25" dirty="0">
                <a:solidFill>
                  <a:srgbClr val="005AA2"/>
                </a:solidFill>
                <a:latin typeface="Arial"/>
                <a:cs typeface="Arial"/>
              </a:rPr>
              <a:t>1</a:t>
            </a:r>
            <a:r>
              <a:rPr sz="2000" spc="-25" dirty="0">
                <a:solidFill>
                  <a:srgbClr val="005AA2"/>
                </a:solidFill>
                <a:latin typeface="Arial"/>
                <a:cs typeface="Arial"/>
              </a:rPr>
              <a:t>.</a:t>
            </a:r>
            <a:endParaRPr sz="2000" dirty="0">
              <a:latin typeface="Arial"/>
              <a:cs typeface="Arial"/>
            </a:endParaRPr>
          </a:p>
        </p:txBody>
      </p:sp>
      <p:pic>
        <p:nvPicPr>
          <p:cNvPr id="4" name="object 4"/>
          <p:cNvPicPr/>
          <p:nvPr/>
        </p:nvPicPr>
        <p:blipFill>
          <a:blip r:embed="rId3" cstate="print"/>
          <a:stretch>
            <a:fillRect/>
          </a:stretch>
        </p:blipFill>
        <p:spPr>
          <a:xfrm>
            <a:off x="12611" y="88813"/>
            <a:ext cx="228777" cy="228777"/>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90704" y="1367216"/>
            <a:ext cx="5688965" cy="3217547"/>
          </a:xfrm>
          <a:prstGeom prst="rect">
            <a:avLst/>
          </a:prstGeom>
        </p:spPr>
        <p:txBody>
          <a:bodyPr vert="horz" wrap="square" lIns="0" tIns="87630" rIns="0" bIns="0" rtlCol="0">
            <a:spAutoFit/>
          </a:bodyPr>
          <a:lstStyle/>
          <a:p>
            <a:pPr marL="354965" indent="-342265">
              <a:lnSpc>
                <a:spcPct val="100000"/>
              </a:lnSpc>
              <a:spcBef>
                <a:spcPts val="690"/>
              </a:spcBef>
              <a:buClr>
                <a:srgbClr val="005AA2"/>
              </a:buClr>
              <a:buFont typeface="Arial"/>
              <a:buChar char="•"/>
              <a:tabLst>
                <a:tab pos="354965" algn="l"/>
              </a:tabLst>
            </a:pPr>
            <a:r>
              <a:rPr lang="en-US" sz="2000" spc="-45" dirty="0">
                <a:solidFill>
                  <a:srgbClr val="005AA2"/>
                </a:solidFill>
                <a:latin typeface="Arial"/>
                <a:cs typeface="Arial"/>
              </a:rPr>
              <a:t>Court of Honor, Blue and Gold Dinner, Mandatory Parents Meetings.</a:t>
            </a:r>
          </a:p>
          <a:p>
            <a:pPr marL="354965" indent="-342265">
              <a:lnSpc>
                <a:spcPct val="100000"/>
              </a:lnSpc>
              <a:spcBef>
                <a:spcPts val="690"/>
              </a:spcBef>
              <a:buClr>
                <a:srgbClr val="005AA2"/>
              </a:buClr>
              <a:buFont typeface="Arial"/>
              <a:buChar char="•"/>
              <a:tabLst>
                <a:tab pos="354965" algn="l"/>
              </a:tabLst>
            </a:pPr>
            <a:endParaRPr lang="en-US" sz="2000" spc="-45" dirty="0">
              <a:solidFill>
                <a:srgbClr val="005AA2"/>
              </a:solidFill>
              <a:latin typeface="Arial"/>
              <a:cs typeface="Arial"/>
            </a:endParaRPr>
          </a:p>
          <a:p>
            <a:pPr marL="354965" indent="-342265">
              <a:lnSpc>
                <a:spcPct val="100000"/>
              </a:lnSpc>
              <a:spcBef>
                <a:spcPts val="690"/>
              </a:spcBef>
              <a:buClr>
                <a:srgbClr val="005AA2"/>
              </a:buClr>
              <a:buFont typeface="Arial"/>
              <a:buChar char="•"/>
              <a:tabLst>
                <a:tab pos="354965" algn="l"/>
              </a:tabLst>
            </a:pPr>
            <a:r>
              <a:rPr lang="en-US" sz="2000" spc="-45" dirty="0">
                <a:solidFill>
                  <a:srgbClr val="005AA2"/>
                </a:solidFill>
                <a:latin typeface="Arial"/>
                <a:cs typeface="Arial"/>
              </a:rPr>
              <a:t>Anywhere you will have critical mass of parents and the highest turn out.</a:t>
            </a:r>
          </a:p>
          <a:p>
            <a:pPr marL="354965" indent="-342265">
              <a:lnSpc>
                <a:spcPct val="100000"/>
              </a:lnSpc>
              <a:spcBef>
                <a:spcPts val="690"/>
              </a:spcBef>
              <a:buClr>
                <a:srgbClr val="005AA2"/>
              </a:buClr>
              <a:buFont typeface="Arial"/>
              <a:buChar char="•"/>
              <a:tabLst>
                <a:tab pos="354965" algn="l"/>
              </a:tabLst>
            </a:pPr>
            <a:endParaRPr lang="en-US" sz="2000" spc="-45" dirty="0">
              <a:solidFill>
                <a:srgbClr val="005AA2"/>
              </a:solidFill>
              <a:latin typeface="Arial"/>
              <a:cs typeface="Arial"/>
            </a:endParaRPr>
          </a:p>
          <a:p>
            <a:pPr marL="354965" indent="-342265">
              <a:lnSpc>
                <a:spcPct val="100000"/>
              </a:lnSpc>
              <a:spcBef>
                <a:spcPts val="690"/>
              </a:spcBef>
              <a:buClr>
                <a:srgbClr val="005AA2"/>
              </a:buClr>
              <a:buFont typeface="Arial"/>
              <a:buChar char="•"/>
              <a:tabLst>
                <a:tab pos="354965" algn="l"/>
              </a:tabLst>
            </a:pPr>
            <a:r>
              <a:rPr lang="en-US" sz="2000" spc="-45" dirty="0">
                <a:solidFill>
                  <a:srgbClr val="005AA2"/>
                </a:solidFill>
                <a:latin typeface="Arial"/>
                <a:cs typeface="Arial"/>
              </a:rPr>
              <a:t>For Cub Scout events, consider separating the parents for the presentation while den leaders occupy the scouts with a short, fun activity.</a:t>
            </a:r>
            <a:endParaRPr sz="2000" dirty="0">
              <a:latin typeface="Arial"/>
              <a:cs typeface="Arial"/>
            </a:endParaRPr>
          </a:p>
        </p:txBody>
      </p:sp>
      <p:sp>
        <p:nvSpPr>
          <p:cNvPr id="4" name="object 4"/>
          <p:cNvSpPr txBox="1">
            <a:spLocks noGrp="1"/>
          </p:cNvSpPr>
          <p:nvPr>
            <p:ph type="title"/>
          </p:nvPr>
        </p:nvSpPr>
        <p:spPr>
          <a:xfrm>
            <a:off x="2109839" y="570838"/>
            <a:ext cx="6911975" cy="504625"/>
          </a:xfrm>
          <a:prstGeom prst="rect">
            <a:avLst/>
          </a:prstGeom>
        </p:spPr>
        <p:txBody>
          <a:bodyPr vert="horz" wrap="square" lIns="0" tIns="12065" rIns="0" bIns="0" rtlCol="0">
            <a:spAutoFit/>
          </a:bodyPr>
          <a:lstStyle/>
          <a:p>
            <a:pPr marL="389255">
              <a:lnSpc>
                <a:spcPct val="100000"/>
              </a:lnSpc>
              <a:spcBef>
                <a:spcPts val="95"/>
              </a:spcBef>
            </a:pPr>
            <a:r>
              <a:rPr lang="en-US" spc="-20" dirty="0"/>
              <a:t>Best Meeting Options</a:t>
            </a:r>
            <a:endParaRPr spc="-10" dirty="0"/>
          </a:p>
        </p:txBody>
      </p:sp>
      <p:sp>
        <p:nvSpPr>
          <p:cNvPr id="5" name="object 5"/>
          <p:cNvSpPr txBox="1"/>
          <p:nvPr/>
        </p:nvSpPr>
        <p:spPr>
          <a:xfrm>
            <a:off x="8955085" y="5803599"/>
            <a:ext cx="132080" cy="139700"/>
          </a:xfrm>
          <a:prstGeom prst="rect">
            <a:avLst/>
          </a:prstGeom>
        </p:spPr>
        <p:txBody>
          <a:bodyPr vert="horz" wrap="square" lIns="0" tIns="12700" rIns="0" bIns="0" rtlCol="0">
            <a:spAutoFit/>
          </a:bodyPr>
          <a:lstStyle/>
          <a:p>
            <a:pPr marL="12700">
              <a:lnSpc>
                <a:spcPct val="100000"/>
              </a:lnSpc>
              <a:spcBef>
                <a:spcPts val="100"/>
              </a:spcBef>
            </a:pPr>
            <a:r>
              <a:rPr sz="750" b="1" spc="-25" dirty="0">
                <a:solidFill>
                  <a:srgbClr val="94B3D6"/>
                </a:solidFill>
                <a:latin typeface="Arial"/>
                <a:cs typeface="Arial"/>
              </a:rPr>
              <a:t>24</a:t>
            </a:r>
            <a:endParaRPr sz="750">
              <a:latin typeface="Arial"/>
              <a:cs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3985" y="354638"/>
            <a:ext cx="3677920" cy="513080"/>
          </a:xfrm>
          <a:prstGeom prst="rect">
            <a:avLst/>
          </a:prstGeom>
        </p:spPr>
        <p:txBody>
          <a:bodyPr vert="horz" wrap="square" lIns="0" tIns="12065" rIns="0" bIns="0" rtlCol="0">
            <a:spAutoFit/>
          </a:bodyPr>
          <a:lstStyle/>
          <a:p>
            <a:pPr marL="12700">
              <a:lnSpc>
                <a:spcPct val="100000"/>
              </a:lnSpc>
              <a:spcBef>
                <a:spcPts val="95"/>
              </a:spcBef>
            </a:pPr>
            <a:r>
              <a:rPr dirty="0"/>
              <a:t>Before</a:t>
            </a:r>
            <a:r>
              <a:rPr spc="-45" dirty="0"/>
              <a:t> </a:t>
            </a:r>
            <a:r>
              <a:rPr dirty="0"/>
              <a:t>the</a:t>
            </a:r>
            <a:r>
              <a:rPr spc="-50" dirty="0"/>
              <a:t> </a:t>
            </a:r>
            <a:r>
              <a:rPr spc="-10" dirty="0"/>
              <a:t>Meeting</a:t>
            </a:r>
          </a:p>
        </p:txBody>
      </p:sp>
      <p:sp>
        <p:nvSpPr>
          <p:cNvPr id="3" name="object 3"/>
          <p:cNvSpPr txBox="1"/>
          <p:nvPr/>
        </p:nvSpPr>
        <p:spPr>
          <a:xfrm>
            <a:off x="2363985" y="1320617"/>
            <a:ext cx="6490970" cy="4339650"/>
          </a:xfrm>
          <a:prstGeom prst="rect">
            <a:avLst/>
          </a:prstGeom>
        </p:spPr>
        <p:txBody>
          <a:bodyPr vert="horz" wrap="square" lIns="0" tIns="12700" rIns="0" bIns="0" rtlCol="0">
            <a:spAutoFit/>
          </a:bodyPr>
          <a:lstStyle/>
          <a:p>
            <a:pPr marL="241300" marR="119380" indent="-228600">
              <a:lnSpc>
                <a:spcPct val="100000"/>
              </a:lnSpc>
              <a:spcBef>
                <a:spcPts val="100"/>
              </a:spcBef>
              <a:buAutoNum type="arabicPeriod"/>
              <a:tabLst>
                <a:tab pos="241300" algn="l"/>
              </a:tabLst>
            </a:pPr>
            <a:r>
              <a:rPr sz="1600" spc="-130" dirty="0">
                <a:solidFill>
                  <a:srgbClr val="1F487C"/>
                </a:solidFill>
                <a:latin typeface="Arial"/>
                <a:cs typeface="Arial"/>
              </a:rPr>
              <a:t>FOS</a:t>
            </a:r>
            <a:r>
              <a:rPr sz="1600" spc="-25" dirty="0">
                <a:solidFill>
                  <a:srgbClr val="1F487C"/>
                </a:solidFill>
                <a:latin typeface="Arial"/>
                <a:cs typeface="Arial"/>
              </a:rPr>
              <a:t> </a:t>
            </a:r>
            <a:r>
              <a:rPr sz="1600" dirty="0">
                <a:solidFill>
                  <a:srgbClr val="1F487C"/>
                </a:solidFill>
                <a:latin typeface="Arial"/>
                <a:cs typeface="Arial"/>
              </a:rPr>
              <a:t>Unit</a:t>
            </a:r>
            <a:r>
              <a:rPr sz="1600" spc="-5" dirty="0">
                <a:solidFill>
                  <a:srgbClr val="1F487C"/>
                </a:solidFill>
                <a:latin typeface="Arial"/>
                <a:cs typeface="Arial"/>
              </a:rPr>
              <a:t> </a:t>
            </a:r>
            <a:r>
              <a:rPr sz="1600" dirty="0">
                <a:solidFill>
                  <a:srgbClr val="1F487C"/>
                </a:solidFill>
                <a:latin typeface="Arial"/>
                <a:cs typeface="Arial"/>
              </a:rPr>
              <a:t>Coordinator</a:t>
            </a:r>
            <a:r>
              <a:rPr sz="1600" spc="-20" dirty="0">
                <a:solidFill>
                  <a:srgbClr val="1F487C"/>
                </a:solidFill>
                <a:latin typeface="Arial"/>
                <a:cs typeface="Arial"/>
              </a:rPr>
              <a:t> </a:t>
            </a:r>
            <a:r>
              <a:rPr sz="1600" dirty="0">
                <a:solidFill>
                  <a:srgbClr val="1F487C"/>
                </a:solidFill>
                <a:latin typeface="Arial"/>
                <a:cs typeface="Arial"/>
              </a:rPr>
              <a:t>contacts</a:t>
            </a:r>
            <a:r>
              <a:rPr sz="1600" spc="5" dirty="0">
                <a:solidFill>
                  <a:srgbClr val="1F487C"/>
                </a:solidFill>
                <a:latin typeface="Arial"/>
                <a:cs typeface="Arial"/>
              </a:rPr>
              <a:t> </a:t>
            </a:r>
            <a:r>
              <a:rPr sz="1600" dirty="0">
                <a:solidFill>
                  <a:srgbClr val="1F487C"/>
                </a:solidFill>
                <a:latin typeface="Arial"/>
                <a:cs typeface="Arial"/>
              </a:rPr>
              <a:t>District</a:t>
            </a:r>
            <a:r>
              <a:rPr sz="1600" spc="-30" dirty="0">
                <a:solidFill>
                  <a:srgbClr val="1F487C"/>
                </a:solidFill>
                <a:latin typeface="Arial"/>
                <a:cs typeface="Arial"/>
              </a:rPr>
              <a:t> </a:t>
            </a:r>
            <a:r>
              <a:rPr sz="1600" spc="-130" dirty="0">
                <a:solidFill>
                  <a:srgbClr val="1F487C"/>
                </a:solidFill>
                <a:latin typeface="Arial"/>
                <a:cs typeface="Arial"/>
              </a:rPr>
              <a:t>FOS</a:t>
            </a:r>
            <a:r>
              <a:rPr sz="1600" spc="-10" dirty="0">
                <a:solidFill>
                  <a:srgbClr val="1F487C"/>
                </a:solidFill>
                <a:latin typeface="Arial"/>
                <a:cs typeface="Arial"/>
              </a:rPr>
              <a:t> </a:t>
            </a:r>
            <a:r>
              <a:rPr sz="1600" dirty="0">
                <a:solidFill>
                  <a:srgbClr val="1F487C"/>
                </a:solidFill>
                <a:latin typeface="Arial"/>
                <a:cs typeface="Arial"/>
              </a:rPr>
              <a:t>Family</a:t>
            </a:r>
            <a:r>
              <a:rPr sz="1600" spc="-10" dirty="0">
                <a:solidFill>
                  <a:srgbClr val="1F487C"/>
                </a:solidFill>
                <a:latin typeface="Arial"/>
                <a:cs typeface="Arial"/>
              </a:rPr>
              <a:t> </a:t>
            </a:r>
            <a:r>
              <a:rPr sz="1600" spc="-20" dirty="0">
                <a:solidFill>
                  <a:srgbClr val="1F487C"/>
                </a:solidFill>
                <a:latin typeface="Arial"/>
                <a:cs typeface="Arial"/>
              </a:rPr>
              <a:t>Chair </a:t>
            </a:r>
            <a:r>
              <a:rPr sz="1600" dirty="0">
                <a:solidFill>
                  <a:srgbClr val="1F487C"/>
                </a:solidFill>
                <a:latin typeface="Arial"/>
                <a:cs typeface="Arial"/>
              </a:rPr>
              <a:t>and </a:t>
            </a:r>
            <a:r>
              <a:rPr sz="1600" spc="-10" dirty="0">
                <a:solidFill>
                  <a:srgbClr val="1F487C"/>
                </a:solidFill>
                <a:latin typeface="Arial"/>
                <a:cs typeface="Arial"/>
              </a:rPr>
              <a:t>District </a:t>
            </a:r>
            <a:r>
              <a:rPr sz="1600" spc="-20" dirty="0">
                <a:solidFill>
                  <a:srgbClr val="1F487C"/>
                </a:solidFill>
                <a:latin typeface="Arial"/>
                <a:cs typeface="Arial"/>
              </a:rPr>
              <a:t>Executive</a:t>
            </a:r>
            <a:r>
              <a:rPr sz="1600" spc="10" dirty="0">
                <a:solidFill>
                  <a:srgbClr val="1F487C"/>
                </a:solidFill>
                <a:latin typeface="Arial"/>
                <a:cs typeface="Arial"/>
              </a:rPr>
              <a:t> </a:t>
            </a:r>
            <a:r>
              <a:rPr sz="1600" dirty="0">
                <a:solidFill>
                  <a:srgbClr val="1F487C"/>
                </a:solidFill>
                <a:latin typeface="Arial"/>
                <a:cs typeface="Arial"/>
              </a:rPr>
              <a:t>to </a:t>
            </a:r>
            <a:r>
              <a:rPr sz="1600" spc="-10" dirty="0">
                <a:solidFill>
                  <a:srgbClr val="1F487C"/>
                </a:solidFill>
                <a:latin typeface="Arial"/>
                <a:cs typeface="Arial"/>
              </a:rPr>
              <a:t>communicate:</a:t>
            </a:r>
            <a:endParaRPr sz="1600" dirty="0">
              <a:latin typeface="Arial"/>
              <a:cs typeface="Arial"/>
            </a:endParaRPr>
          </a:p>
          <a:p>
            <a:pPr marL="755015" lvl="1" indent="-285115">
              <a:lnSpc>
                <a:spcPct val="100000"/>
              </a:lnSpc>
              <a:spcBef>
                <a:spcPts val="10"/>
              </a:spcBef>
              <a:buFont typeface="Symbol"/>
              <a:buChar char=""/>
              <a:tabLst>
                <a:tab pos="755015" algn="l"/>
              </a:tabLst>
            </a:pPr>
            <a:r>
              <a:rPr sz="1400" spc="-120" dirty="0">
                <a:solidFill>
                  <a:srgbClr val="1F487C"/>
                </a:solidFill>
                <a:latin typeface="Arial"/>
                <a:cs typeface="Arial"/>
              </a:rPr>
              <a:t>FOS</a:t>
            </a:r>
            <a:r>
              <a:rPr sz="1400" spc="-5" dirty="0">
                <a:solidFill>
                  <a:srgbClr val="1F487C"/>
                </a:solidFill>
                <a:latin typeface="Arial"/>
                <a:cs typeface="Arial"/>
              </a:rPr>
              <a:t> </a:t>
            </a:r>
            <a:r>
              <a:rPr sz="1400" dirty="0">
                <a:solidFill>
                  <a:srgbClr val="1F487C"/>
                </a:solidFill>
                <a:latin typeface="Arial"/>
                <a:cs typeface="Arial"/>
              </a:rPr>
              <a:t>Coordinator</a:t>
            </a:r>
            <a:r>
              <a:rPr sz="1400" spc="20" dirty="0">
                <a:solidFill>
                  <a:srgbClr val="1F487C"/>
                </a:solidFill>
                <a:latin typeface="Arial"/>
                <a:cs typeface="Arial"/>
              </a:rPr>
              <a:t> </a:t>
            </a:r>
            <a:r>
              <a:rPr sz="1400" dirty="0">
                <a:solidFill>
                  <a:srgbClr val="1F487C"/>
                </a:solidFill>
                <a:latin typeface="Arial"/>
                <a:cs typeface="Arial"/>
              </a:rPr>
              <a:t>name and contact</a:t>
            </a:r>
            <a:r>
              <a:rPr sz="1400" spc="25" dirty="0">
                <a:solidFill>
                  <a:srgbClr val="1F487C"/>
                </a:solidFill>
                <a:latin typeface="Arial"/>
                <a:cs typeface="Arial"/>
              </a:rPr>
              <a:t> </a:t>
            </a:r>
            <a:r>
              <a:rPr sz="1400" spc="-10" dirty="0">
                <a:solidFill>
                  <a:srgbClr val="1F487C"/>
                </a:solidFill>
                <a:latin typeface="Arial"/>
                <a:cs typeface="Arial"/>
              </a:rPr>
              <a:t>information</a:t>
            </a:r>
            <a:endParaRPr sz="1400" dirty="0">
              <a:latin typeface="Arial"/>
              <a:cs typeface="Arial"/>
            </a:endParaRPr>
          </a:p>
          <a:p>
            <a:pPr marL="755015" lvl="1" indent="-285115">
              <a:lnSpc>
                <a:spcPct val="100000"/>
              </a:lnSpc>
              <a:buFont typeface="Symbol"/>
              <a:buChar char=""/>
              <a:tabLst>
                <a:tab pos="755015" algn="l"/>
              </a:tabLst>
            </a:pPr>
            <a:r>
              <a:rPr sz="1400" spc="-120" dirty="0">
                <a:solidFill>
                  <a:srgbClr val="1F487C"/>
                </a:solidFill>
                <a:latin typeface="Arial"/>
                <a:cs typeface="Arial"/>
              </a:rPr>
              <a:t>FOS</a:t>
            </a:r>
            <a:r>
              <a:rPr sz="1400" spc="-20" dirty="0">
                <a:solidFill>
                  <a:srgbClr val="1F487C"/>
                </a:solidFill>
                <a:latin typeface="Arial"/>
                <a:cs typeface="Arial"/>
              </a:rPr>
              <a:t> </a:t>
            </a:r>
            <a:r>
              <a:rPr sz="1400" spc="-10" dirty="0">
                <a:solidFill>
                  <a:srgbClr val="1F487C"/>
                </a:solidFill>
                <a:latin typeface="Arial"/>
                <a:cs typeface="Arial"/>
              </a:rPr>
              <a:t>Presentation</a:t>
            </a:r>
            <a:r>
              <a:rPr lang="en-US" sz="1400" spc="-10" dirty="0">
                <a:solidFill>
                  <a:srgbClr val="1F487C"/>
                </a:solidFill>
                <a:latin typeface="Arial"/>
                <a:cs typeface="Arial"/>
              </a:rPr>
              <a:t> – </a:t>
            </a:r>
            <a:r>
              <a:rPr sz="1400" spc="-20" dirty="0">
                <a:solidFill>
                  <a:srgbClr val="1F487C"/>
                </a:solidFill>
                <a:latin typeface="Arial"/>
                <a:cs typeface="Arial"/>
              </a:rPr>
              <a:t>Date</a:t>
            </a:r>
            <a:r>
              <a:rPr lang="en-US" sz="1400" spc="-20" dirty="0">
                <a:solidFill>
                  <a:srgbClr val="1F487C"/>
                </a:solidFill>
                <a:latin typeface="Arial"/>
                <a:cs typeface="Arial"/>
              </a:rPr>
              <a:t>, </a:t>
            </a:r>
            <a:r>
              <a:rPr sz="1400" spc="-20" dirty="0">
                <a:solidFill>
                  <a:srgbClr val="1F487C"/>
                </a:solidFill>
                <a:latin typeface="Arial"/>
                <a:cs typeface="Arial"/>
              </a:rPr>
              <a:t>Time</a:t>
            </a:r>
            <a:r>
              <a:rPr lang="en-US" sz="1400" spc="-20" dirty="0">
                <a:solidFill>
                  <a:srgbClr val="1F487C"/>
                </a:solidFill>
                <a:latin typeface="Arial"/>
                <a:cs typeface="Arial"/>
              </a:rPr>
              <a:t>, </a:t>
            </a:r>
            <a:r>
              <a:rPr sz="1400" dirty="0">
                <a:solidFill>
                  <a:srgbClr val="1F487C"/>
                </a:solidFill>
                <a:latin typeface="Arial"/>
                <a:cs typeface="Arial"/>
              </a:rPr>
              <a:t>Location</a:t>
            </a:r>
            <a:r>
              <a:rPr lang="en-US" sz="1400" dirty="0">
                <a:solidFill>
                  <a:srgbClr val="1F487C"/>
                </a:solidFill>
                <a:latin typeface="Arial"/>
                <a:cs typeface="Arial"/>
              </a:rPr>
              <a:t>, Type of event</a:t>
            </a:r>
            <a:endParaRPr sz="1400" dirty="0">
              <a:latin typeface="Arial"/>
              <a:cs typeface="Arial"/>
            </a:endParaRPr>
          </a:p>
          <a:p>
            <a:pPr marL="354965" indent="-342265">
              <a:lnSpc>
                <a:spcPts val="1914"/>
              </a:lnSpc>
              <a:buAutoNum type="arabicPeriod"/>
              <a:tabLst>
                <a:tab pos="354965" algn="l"/>
              </a:tabLst>
            </a:pPr>
            <a:r>
              <a:rPr sz="1600" spc="-10" dirty="0">
                <a:solidFill>
                  <a:srgbClr val="1F487C"/>
                </a:solidFill>
                <a:latin typeface="Arial"/>
                <a:cs typeface="Arial"/>
              </a:rPr>
              <a:t>Obtain</a:t>
            </a:r>
            <a:r>
              <a:rPr sz="1600" spc="-20" dirty="0">
                <a:solidFill>
                  <a:srgbClr val="1F487C"/>
                </a:solidFill>
                <a:latin typeface="Arial"/>
                <a:cs typeface="Arial"/>
              </a:rPr>
              <a:t> </a:t>
            </a:r>
            <a:r>
              <a:rPr sz="1600" dirty="0">
                <a:solidFill>
                  <a:srgbClr val="1F487C"/>
                </a:solidFill>
                <a:latin typeface="Arial"/>
                <a:cs typeface="Arial"/>
              </a:rPr>
              <a:t>your</a:t>
            </a:r>
            <a:r>
              <a:rPr sz="1600" spc="-15" dirty="0">
                <a:solidFill>
                  <a:srgbClr val="1F487C"/>
                </a:solidFill>
                <a:latin typeface="Arial"/>
                <a:cs typeface="Arial"/>
              </a:rPr>
              <a:t> </a:t>
            </a:r>
            <a:r>
              <a:rPr sz="1600" dirty="0">
                <a:solidFill>
                  <a:srgbClr val="1F487C"/>
                </a:solidFill>
                <a:latin typeface="Arial"/>
                <a:cs typeface="Arial"/>
              </a:rPr>
              <a:t>Unit</a:t>
            </a:r>
            <a:r>
              <a:rPr sz="1600" spc="-15" dirty="0">
                <a:solidFill>
                  <a:srgbClr val="1F487C"/>
                </a:solidFill>
                <a:latin typeface="Arial"/>
                <a:cs typeface="Arial"/>
              </a:rPr>
              <a:t> </a:t>
            </a:r>
            <a:r>
              <a:rPr sz="1600" spc="-130" dirty="0">
                <a:solidFill>
                  <a:srgbClr val="1F487C"/>
                </a:solidFill>
                <a:latin typeface="Arial"/>
                <a:cs typeface="Arial"/>
              </a:rPr>
              <a:t>FOS</a:t>
            </a:r>
            <a:r>
              <a:rPr sz="1600" spc="-35" dirty="0">
                <a:solidFill>
                  <a:srgbClr val="1F487C"/>
                </a:solidFill>
                <a:latin typeface="Arial"/>
                <a:cs typeface="Arial"/>
              </a:rPr>
              <a:t> </a:t>
            </a:r>
            <a:r>
              <a:rPr sz="1600" spc="-25" dirty="0">
                <a:solidFill>
                  <a:srgbClr val="1F487C"/>
                </a:solidFill>
                <a:latin typeface="Arial"/>
                <a:cs typeface="Arial"/>
              </a:rPr>
              <a:t>Goal </a:t>
            </a:r>
            <a:r>
              <a:rPr sz="1600" dirty="0">
                <a:solidFill>
                  <a:srgbClr val="1F487C"/>
                </a:solidFill>
                <a:latin typeface="Arial"/>
                <a:cs typeface="Arial"/>
              </a:rPr>
              <a:t>from</a:t>
            </a:r>
            <a:r>
              <a:rPr sz="1600" spc="-35" dirty="0">
                <a:solidFill>
                  <a:srgbClr val="1F487C"/>
                </a:solidFill>
                <a:latin typeface="Arial"/>
                <a:cs typeface="Arial"/>
              </a:rPr>
              <a:t> </a:t>
            </a:r>
            <a:r>
              <a:rPr sz="1600" dirty="0">
                <a:solidFill>
                  <a:srgbClr val="1F487C"/>
                </a:solidFill>
                <a:latin typeface="Arial"/>
                <a:cs typeface="Arial"/>
              </a:rPr>
              <a:t>your</a:t>
            </a:r>
            <a:r>
              <a:rPr sz="1600" spc="-15" dirty="0">
                <a:solidFill>
                  <a:srgbClr val="1F487C"/>
                </a:solidFill>
                <a:latin typeface="Arial"/>
                <a:cs typeface="Arial"/>
              </a:rPr>
              <a:t> </a:t>
            </a:r>
            <a:r>
              <a:rPr sz="1600" dirty="0">
                <a:solidFill>
                  <a:srgbClr val="1F487C"/>
                </a:solidFill>
                <a:latin typeface="Arial"/>
                <a:cs typeface="Arial"/>
              </a:rPr>
              <a:t>District</a:t>
            </a:r>
            <a:r>
              <a:rPr sz="1600" spc="-25" dirty="0">
                <a:solidFill>
                  <a:srgbClr val="1F487C"/>
                </a:solidFill>
                <a:latin typeface="Arial"/>
                <a:cs typeface="Arial"/>
              </a:rPr>
              <a:t> </a:t>
            </a:r>
            <a:r>
              <a:rPr lang="en-US" sz="1600" spc="-10" dirty="0">
                <a:solidFill>
                  <a:srgbClr val="1F487C"/>
                </a:solidFill>
                <a:latin typeface="Arial"/>
                <a:cs typeface="Arial"/>
              </a:rPr>
              <a:t>FOS Family Chair</a:t>
            </a:r>
            <a:r>
              <a:rPr sz="1600" spc="-10" dirty="0">
                <a:solidFill>
                  <a:srgbClr val="1F487C"/>
                </a:solidFill>
                <a:latin typeface="Arial"/>
                <a:cs typeface="Arial"/>
              </a:rPr>
              <a:t>.</a:t>
            </a:r>
            <a:endParaRPr sz="1600" dirty="0">
              <a:latin typeface="Arial"/>
              <a:cs typeface="Arial"/>
            </a:endParaRPr>
          </a:p>
          <a:p>
            <a:pPr marL="354965" marR="115570" indent="-342900">
              <a:lnSpc>
                <a:spcPts val="1920"/>
              </a:lnSpc>
              <a:spcBef>
                <a:spcPts val="60"/>
              </a:spcBef>
              <a:buAutoNum type="arabicPeriod"/>
              <a:tabLst>
                <a:tab pos="354965" algn="l"/>
              </a:tabLst>
            </a:pPr>
            <a:r>
              <a:rPr sz="1600" dirty="0">
                <a:solidFill>
                  <a:srgbClr val="1F487C"/>
                </a:solidFill>
                <a:latin typeface="Arial"/>
                <a:cs typeface="Arial"/>
              </a:rPr>
              <a:t>Introduce</a:t>
            </a:r>
            <a:r>
              <a:rPr sz="1600" spc="5" dirty="0">
                <a:solidFill>
                  <a:srgbClr val="1F487C"/>
                </a:solidFill>
                <a:latin typeface="Arial"/>
                <a:cs typeface="Arial"/>
              </a:rPr>
              <a:t> </a:t>
            </a:r>
            <a:r>
              <a:rPr sz="1600" dirty="0">
                <a:solidFill>
                  <a:srgbClr val="1F487C"/>
                </a:solidFill>
                <a:latin typeface="Arial"/>
                <a:cs typeface="Arial"/>
              </a:rPr>
              <a:t>yourself</a:t>
            </a:r>
            <a:r>
              <a:rPr sz="1600" spc="5" dirty="0">
                <a:solidFill>
                  <a:srgbClr val="1F487C"/>
                </a:solidFill>
                <a:latin typeface="Arial"/>
                <a:cs typeface="Arial"/>
              </a:rPr>
              <a:t> </a:t>
            </a:r>
            <a:r>
              <a:rPr sz="1600" dirty="0">
                <a:solidFill>
                  <a:srgbClr val="1F487C"/>
                </a:solidFill>
                <a:latin typeface="Arial"/>
                <a:cs typeface="Arial"/>
              </a:rPr>
              <a:t>as</a:t>
            </a:r>
            <a:r>
              <a:rPr sz="1600" spc="5" dirty="0">
                <a:solidFill>
                  <a:srgbClr val="1F487C"/>
                </a:solidFill>
                <a:latin typeface="Arial"/>
                <a:cs typeface="Arial"/>
              </a:rPr>
              <a:t> </a:t>
            </a:r>
            <a:r>
              <a:rPr sz="1600" dirty="0">
                <a:solidFill>
                  <a:srgbClr val="1F487C"/>
                </a:solidFill>
                <a:latin typeface="Arial"/>
                <a:cs typeface="Arial"/>
              </a:rPr>
              <a:t>the</a:t>
            </a:r>
            <a:r>
              <a:rPr sz="1600" spc="10" dirty="0">
                <a:solidFill>
                  <a:srgbClr val="1F487C"/>
                </a:solidFill>
                <a:latin typeface="Arial"/>
                <a:cs typeface="Arial"/>
              </a:rPr>
              <a:t> </a:t>
            </a:r>
            <a:r>
              <a:rPr sz="1600" spc="-130" dirty="0">
                <a:solidFill>
                  <a:srgbClr val="1F487C"/>
                </a:solidFill>
                <a:latin typeface="Arial"/>
                <a:cs typeface="Arial"/>
              </a:rPr>
              <a:t>FOS</a:t>
            </a:r>
            <a:r>
              <a:rPr sz="1600" dirty="0">
                <a:solidFill>
                  <a:srgbClr val="1F487C"/>
                </a:solidFill>
                <a:latin typeface="Arial"/>
                <a:cs typeface="Arial"/>
              </a:rPr>
              <a:t> Unit</a:t>
            </a:r>
            <a:r>
              <a:rPr sz="1600" spc="5" dirty="0">
                <a:solidFill>
                  <a:srgbClr val="1F487C"/>
                </a:solidFill>
                <a:latin typeface="Arial"/>
                <a:cs typeface="Arial"/>
              </a:rPr>
              <a:t> </a:t>
            </a:r>
            <a:r>
              <a:rPr sz="1600" dirty="0">
                <a:solidFill>
                  <a:srgbClr val="1F487C"/>
                </a:solidFill>
                <a:latin typeface="Arial"/>
                <a:cs typeface="Arial"/>
              </a:rPr>
              <a:t>Coordinator</a:t>
            </a:r>
            <a:r>
              <a:rPr sz="1600" spc="-10" dirty="0">
                <a:solidFill>
                  <a:srgbClr val="1F487C"/>
                </a:solidFill>
                <a:latin typeface="Arial"/>
                <a:cs typeface="Arial"/>
              </a:rPr>
              <a:t> </a:t>
            </a:r>
            <a:r>
              <a:rPr sz="1600" dirty="0">
                <a:solidFill>
                  <a:srgbClr val="1F487C"/>
                </a:solidFill>
                <a:latin typeface="Arial"/>
                <a:cs typeface="Arial"/>
              </a:rPr>
              <a:t>to</a:t>
            </a:r>
            <a:r>
              <a:rPr sz="1600" spc="5" dirty="0">
                <a:solidFill>
                  <a:srgbClr val="1F487C"/>
                </a:solidFill>
                <a:latin typeface="Arial"/>
                <a:cs typeface="Arial"/>
              </a:rPr>
              <a:t> </a:t>
            </a:r>
            <a:r>
              <a:rPr sz="1600" dirty="0">
                <a:solidFill>
                  <a:srgbClr val="1F487C"/>
                </a:solidFill>
                <a:latin typeface="Arial"/>
                <a:cs typeface="Arial"/>
              </a:rPr>
              <a:t>all</a:t>
            </a:r>
            <a:r>
              <a:rPr sz="1600" spc="5" dirty="0">
                <a:solidFill>
                  <a:srgbClr val="1F487C"/>
                </a:solidFill>
                <a:latin typeface="Arial"/>
                <a:cs typeface="Arial"/>
              </a:rPr>
              <a:t> </a:t>
            </a:r>
            <a:r>
              <a:rPr sz="1600" dirty="0">
                <a:solidFill>
                  <a:srgbClr val="1F487C"/>
                </a:solidFill>
                <a:latin typeface="Arial"/>
                <a:cs typeface="Arial"/>
              </a:rPr>
              <a:t>families</a:t>
            </a:r>
            <a:r>
              <a:rPr sz="1600" spc="-15" dirty="0">
                <a:solidFill>
                  <a:srgbClr val="1F487C"/>
                </a:solidFill>
                <a:latin typeface="Arial"/>
                <a:cs typeface="Arial"/>
              </a:rPr>
              <a:t> </a:t>
            </a:r>
            <a:r>
              <a:rPr sz="1600" spc="-25" dirty="0">
                <a:solidFill>
                  <a:srgbClr val="1F487C"/>
                </a:solidFill>
                <a:latin typeface="Arial"/>
                <a:cs typeface="Arial"/>
              </a:rPr>
              <a:t>in </a:t>
            </a:r>
            <a:r>
              <a:rPr sz="1600" dirty="0">
                <a:solidFill>
                  <a:srgbClr val="1F487C"/>
                </a:solidFill>
                <a:latin typeface="Arial"/>
                <a:cs typeface="Arial"/>
              </a:rPr>
              <a:t>your</a:t>
            </a:r>
            <a:r>
              <a:rPr sz="1600" spc="-40" dirty="0">
                <a:solidFill>
                  <a:srgbClr val="1F487C"/>
                </a:solidFill>
                <a:latin typeface="Arial"/>
                <a:cs typeface="Arial"/>
              </a:rPr>
              <a:t> </a:t>
            </a:r>
            <a:r>
              <a:rPr sz="1600" dirty="0">
                <a:solidFill>
                  <a:srgbClr val="1F487C"/>
                </a:solidFill>
                <a:latin typeface="Arial"/>
                <a:cs typeface="Arial"/>
              </a:rPr>
              <a:t>unit.</a:t>
            </a:r>
            <a:r>
              <a:rPr sz="1600" spc="-25" dirty="0">
                <a:solidFill>
                  <a:srgbClr val="1F487C"/>
                </a:solidFill>
                <a:latin typeface="Arial"/>
                <a:cs typeface="Arial"/>
              </a:rPr>
              <a:t> </a:t>
            </a:r>
            <a:r>
              <a:rPr sz="1650" i="1" spc="-65" dirty="0">
                <a:solidFill>
                  <a:srgbClr val="E36C09"/>
                </a:solidFill>
                <a:latin typeface="Arial"/>
                <a:cs typeface="Arial"/>
              </a:rPr>
              <a:t>(Share</a:t>
            </a:r>
            <a:r>
              <a:rPr sz="1650" i="1" spc="-45" dirty="0">
                <a:solidFill>
                  <a:srgbClr val="E36C09"/>
                </a:solidFill>
                <a:latin typeface="Arial"/>
                <a:cs typeface="Arial"/>
              </a:rPr>
              <a:t> </a:t>
            </a:r>
            <a:r>
              <a:rPr sz="1650" i="1" spc="-25" dirty="0">
                <a:solidFill>
                  <a:srgbClr val="E36C09"/>
                </a:solidFill>
                <a:latin typeface="Arial"/>
                <a:cs typeface="Arial"/>
              </a:rPr>
              <a:t>your</a:t>
            </a:r>
            <a:r>
              <a:rPr sz="1650" i="1" spc="-50" dirty="0">
                <a:solidFill>
                  <a:srgbClr val="E36C09"/>
                </a:solidFill>
                <a:latin typeface="Arial"/>
                <a:cs typeface="Arial"/>
              </a:rPr>
              <a:t> </a:t>
            </a:r>
            <a:r>
              <a:rPr sz="1650" i="1" dirty="0">
                <a:solidFill>
                  <a:srgbClr val="E36C09"/>
                </a:solidFill>
                <a:latin typeface="Arial"/>
                <a:cs typeface="Arial"/>
              </a:rPr>
              <a:t>unit</a:t>
            </a:r>
            <a:r>
              <a:rPr sz="1650" i="1" spc="-50" dirty="0">
                <a:solidFill>
                  <a:srgbClr val="E36C09"/>
                </a:solidFill>
                <a:latin typeface="Arial"/>
                <a:cs typeface="Arial"/>
              </a:rPr>
              <a:t> </a:t>
            </a:r>
            <a:r>
              <a:rPr sz="1650" i="1" spc="-45" dirty="0">
                <a:solidFill>
                  <a:srgbClr val="E36C09"/>
                </a:solidFill>
                <a:latin typeface="Arial"/>
                <a:cs typeface="Arial"/>
              </a:rPr>
              <a:t>goal,</a:t>
            </a:r>
            <a:r>
              <a:rPr sz="1650" i="1" spc="-50" dirty="0">
                <a:solidFill>
                  <a:srgbClr val="E36C09"/>
                </a:solidFill>
                <a:latin typeface="Arial"/>
                <a:cs typeface="Arial"/>
              </a:rPr>
              <a:t> </a:t>
            </a:r>
            <a:r>
              <a:rPr sz="1650" i="1" spc="-10" dirty="0">
                <a:solidFill>
                  <a:srgbClr val="E36C09"/>
                </a:solidFill>
                <a:latin typeface="Arial"/>
                <a:cs typeface="Arial"/>
              </a:rPr>
              <a:t>include</a:t>
            </a:r>
            <a:r>
              <a:rPr sz="1650" i="1" spc="-60" dirty="0">
                <a:solidFill>
                  <a:srgbClr val="E36C09"/>
                </a:solidFill>
                <a:latin typeface="Arial"/>
                <a:cs typeface="Arial"/>
              </a:rPr>
              <a:t> </a:t>
            </a:r>
            <a:r>
              <a:rPr sz="1650" i="1" spc="-30" dirty="0">
                <a:solidFill>
                  <a:srgbClr val="E36C09"/>
                </a:solidFill>
                <a:latin typeface="Arial"/>
                <a:cs typeface="Arial"/>
              </a:rPr>
              <a:t>text-to-</a:t>
            </a:r>
            <a:r>
              <a:rPr sz="1650" i="1" spc="-25" dirty="0">
                <a:solidFill>
                  <a:srgbClr val="E36C09"/>
                </a:solidFill>
                <a:latin typeface="Arial"/>
                <a:cs typeface="Arial"/>
              </a:rPr>
              <a:t>give</a:t>
            </a:r>
            <a:r>
              <a:rPr sz="1650" i="1" spc="-65" dirty="0">
                <a:solidFill>
                  <a:srgbClr val="E36C09"/>
                </a:solidFill>
                <a:latin typeface="Arial"/>
                <a:cs typeface="Arial"/>
              </a:rPr>
              <a:t> </a:t>
            </a:r>
            <a:r>
              <a:rPr sz="1650" i="1" spc="-20" dirty="0">
                <a:solidFill>
                  <a:srgbClr val="E36C09"/>
                </a:solidFill>
                <a:latin typeface="Arial"/>
                <a:cs typeface="Arial"/>
              </a:rPr>
              <a:t>and</a:t>
            </a:r>
            <a:r>
              <a:rPr sz="1650" i="1" spc="-50" dirty="0">
                <a:solidFill>
                  <a:srgbClr val="E36C09"/>
                </a:solidFill>
                <a:latin typeface="Arial"/>
                <a:cs typeface="Arial"/>
              </a:rPr>
              <a:t> </a:t>
            </a:r>
            <a:r>
              <a:rPr sz="1650" i="1" spc="-150" dirty="0">
                <a:solidFill>
                  <a:srgbClr val="E36C09"/>
                </a:solidFill>
                <a:latin typeface="Arial"/>
                <a:cs typeface="Arial"/>
              </a:rPr>
              <a:t>URL</a:t>
            </a:r>
            <a:r>
              <a:rPr sz="1650" i="1" spc="-55" dirty="0">
                <a:solidFill>
                  <a:srgbClr val="E36C09"/>
                </a:solidFill>
                <a:latin typeface="Arial"/>
                <a:cs typeface="Arial"/>
              </a:rPr>
              <a:t> </a:t>
            </a:r>
            <a:r>
              <a:rPr sz="1650" i="1" dirty="0">
                <a:solidFill>
                  <a:srgbClr val="E36C09"/>
                </a:solidFill>
                <a:latin typeface="Arial"/>
                <a:cs typeface="Arial"/>
              </a:rPr>
              <a:t>link</a:t>
            </a:r>
            <a:r>
              <a:rPr lang="en-US" sz="1650" i="1" spc="-55" dirty="0">
                <a:solidFill>
                  <a:srgbClr val="E36C09"/>
                </a:solidFill>
                <a:latin typeface="Arial"/>
                <a:cs typeface="Arial"/>
              </a:rPr>
              <a:t>.</a:t>
            </a:r>
            <a:r>
              <a:rPr sz="1650" i="1" spc="-65" dirty="0">
                <a:solidFill>
                  <a:srgbClr val="E36C09"/>
                </a:solidFill>
                <a:latin typeface="Arial"/>
                <a:cs typeface="Arial"/>
              </a:rPr>
              <a:t> </a:t>
            </a:r>
            <a:r>
              <a:rPr lang="en-US" sz="1650" i="1" dirty="0">
                <a:solidFill>
                  <a:srgbClr val="E36C09"/>
                </a:solidFill>
                <a:latin typeface="Arial"/>
                <a:cs typeface="Arial"/>
              </a:rPr>
              <a:t>H</a:t>
            </a:r>
            <a:r>
              <a:rPr sz="1650" i="1" dirty="0">
                <a:solidFill>
                  <a:srgbClr val="E36C09"/>
                </a:solidFill>
                <a:latin typeface="Arial"/>
                <a:cs typeface="Arial"/>
              </a:rPr>
              <a:t>ighlight</a:t>
            </a:r>
            <a:r>
              <a:rPr sz="1650" i="1" spc="-50" dirty="0">
                <a:solidFill>
                  <a:srgbClr val="E36C09"/>
                </a:solidFill>
                <a:latin typeface="Arial"/>
                <a:cs typeface="Arial"/>
              </a:rPr>
              <a:t> </a:t>
            </a:r>
            <a:r>
              <a:rPr sz="1650" i="1" dirty="0">
                <a:solidFill>
                  <a:srgbClr val="E36C09"/>
                </a:solidFill>
                <a:latin typeface="Arial"/>
                <a:cs typeface="Arial"/>
              </a:rPr>
              <a:t>the</a:t>
            </a:r>
            <a:r>
              <a:rPr sz="1650" i="1" spc="-55" dirty="0">
                <a:solidFill>
                  <a:srgbClr val="E36C09"/>
                </a:solidFill>
                <a:latin typeface="Arial"/>
                <a:cs typeface="Arial"/>
              </a:rPr>
              <a:t> </a:t>
            </a:r>
            <a:r>
              <a:rPr sz="1650" i="1" spc="-10" dirty="0">
                <a:solidFill>
                  <a:srgbClr val="E36C09"/>
                </a:solidFill>
                <a:latin typeface="Arial"/>
                <a:cs typeface="Arial"/>
              </a:rPr>
              <a:t>importance</a:t>
            </a:r>
            <a:r>
              <a:rPr sz="1650" i="1" spc="-60" dirty="0">
                <a:solidFill>
                  <a:srgbClr val="E36C09"/>
                </a:solidFill>
                <a:latin typeface="Arial"/>
                <a:cs typeface="Arial"/>
              </a:rPr>
              <a:t> </a:t>
            </a:r>
            <a:r>
              <a:rPr sz="1650" i="1" dirty="0">
                <a:solidFill>
                  <a:srgbClr val="E36C09"/>
                </a:solidFill>
                <a:latin typeface="Arial"/>
                <a:cs typeface="Arial"/>
              </a:rPr>
              <a:t>of</a:t>
            </a:r>
            <a:r>
              <a:rPr sz="1650" i="1" spc="-75" dirty="0">
                <a:solidFill>
                  <a:srgbClr val="E36C09"/>
                </a:solidFill>
                <a:latin typeface="Arial"/>
                <a:cs typeface="Arial"/>
              </a:rPr>
              <a:t> </a:t>
            </a:r>
            <a:r>
              <a:rPr sz="1650" i="1" spc="-35" dirty="0">
                <a:solidFill>
                  <a:srgbClr val="E36C09"/>
                </a:solidFill>
                <a:latin typeface="Arial"/>
                <a:cs typeface="Arial"/>
              </a:rPr>
              <a:t>Friends</a:t>
            </a:r>
            <a:r>
              <a:rPr sz="1650" i="1" spc="-65" dirty="0">
                <a:solidFill>
                  <a:srgbClr val="E36C09"/>
                </a:solidFill>
                <a:latin typeface="Arial"/>
                <a:cs typeface="Arial"/>
              </a:rPr>
              <a:t> </a:t>
            </a:r>
            <a:r>
              <a:rPr sz="1650" i="1" spc="-25" dirty="0">
                <a:solidFill>
                  <a:srgbClr val="E36C09"/>
                </a:solidFill>
                <a:latin typeface="Arial"/>
                <a:cs typeface="Arial"/>
              </a:rPr>
              <a:t>of </a:t>
            </a:r>
            <a:r>
              <a:rPr sz="1650" i="1" spc="-10" dirty="0">
                <a:solidFill>
                  <a:srgbClr val="E36C09"/>
                </a:solidFill>
                <a:latin typeface="Arial"/>
                <a:cs typeface="Arial"/>
              </a:rPr>
              <a:t>Scouting).</a:t>
            </a:r>
            <a:endParaRPr sz="1650" dirty="0">
              <a:latin typeface="Arial"/>
              <a:cs typeface="Arial"/>
            </a:endParaRPr>
          </a:p>
          <a:p>
            <a:pPr marL="355600" marR="662305" indent="-343535">
              <a:lnSpc>
                <a:spcPts val="1920"/>
              </a:lnSpc>
              <a:buAutoNum type="arabicPeriod"/>
              <a:tabLst>
                <a:tab pos="355600" algn="l"/>
              </a:tabLst>
            </a:pPr>
            <a:r>
              <a:rPr sz="1650" i="1" spc="-65" dirty="0">
                <a:solidFill>
                  <a:srgbClr val="1F487C"/>
                </a:solidFill>
                <a:latin typeface="Arial"/>
                <a:cs typeface="Arial"/>
              </a:rPr>
              <a:t>You</a:t>
            </a:r>
            <a:r>
              <a:rPr sz="1650" i="1" spc="-55" dirty="0">
                <a:solidFill>
                  <a:srgbClr val="1F487C"/>
                </a:solidFill>
                <a:latin typeface="Arial"/>
                <a:cs typeface="Arial"/>
              </a:rPr>
              <a:t> </a:t>
            </a:r>
            <a:r>
              <a:rPr sz="1650" i="1" dirty="0">
                <a:solidFill>
                  <a:srgbClr val="1F487C"/>
                </a:solidFill>
                <a:latin typeface="Arial"/>
                <a:cs typeface="Arial"/>
              </a:rPr>
              <a:t>will</a:t>
            </a:r>
            <a:r>
              <a:rPr sz="1650" i="1" spc="-105" dirty="0">
                <a:solidFill>
                  <a:srgbClr val="1F487C"/>
                </a:solidFill>
                <a:latin typeface="Arial"/>
                <a:cs typeface="Arial"/>
              </a:rPr>
              <a:t> </a:t>
            </a:r>
            <a:r>
              <a:rPr sz="1650" i="1" spc="-30" dirty="0">
                <a:solidFill>
                  <a:srgbClr val="1F487C"/>
                </a:solidFill>
                <a:latin typeface="Arial"/>
                <a:cs typeface="Arial"/>
              </a:rPr>
              <a:t>be</a:t>
            </a:r>
            <a:r>
              <a:rPr sz="1650" i="1" spc="-70" dirty="0">
                <a:solidFill>
                  <a:srgbClr val="1F487C"/>
                </a:solidFill>
                <a:latin typeface="Arial"/>
                <a:cs typeface="Arial"/>
              </a:rPr>
              <a:t> </a:t>
            </a:r>
            <a:r>
              <a:rPr sz="1650" i="1" spc="-20" dirty="0">
                <a:solidFill>
                  <a:srgbClr val="1F487C"/>
                </a:solidFill>
                <a:latin typeface="Arial"/>
                <a:cs typeface="Arial"/>
              </a:rPr>
              <a:t>assigned</a:t>
            </a:r>
            <a:r>
              <a:rPr sz="1650" i="1" spc="-65" dirty="0">
                <a:solidFill>
                  <a:srgbClr val="1F487C"/>
                </a:solidFill>
                <a:latin typeface="Arial"/>
                <a:cs typeface="Arial"/>
              </a:rPr>
              <a:t> </a:t>
            </a:r>
            <a:r>
              <a:rPr sz="1650" i="1" dirty="0">
                <a:solidFill>
                  <a:srgbClr val="1F487C"/>
                </a:solidFill>
                <a:latin typeface="Arial"/>
                <a:cs typeface="Arial"/>
              </a:rPr>
              <a:t>a</a:t>
            </a:r>
            <a:r>
              <a:rPr sz="1650" i="1" spc="-75" dirty="0">
                <a:solidFill>
                  <a:srgbClr val="1F487C"/>
                </a:solidFill>
                <a:latin typeface="Arial"/>
                <a:cs typeface="Arial"/>
              </a:rPr>
              <a:t> </a:t>
            </a:r>
            <a:r>
              <a:rPr sz="1650" i="1" spc="-35" dirty="0">
                <a:solidFill>
                  <a:srgbClr val="1F487C"/>
                </a:solidFill>
                <a:latin typeface="Arial"/>
                <a:cs typeface="Arial"/>
              </a:rPr>
              <a:t>Presenter</a:t>
            </a:r>
            <a:r>
              <a:rPr sz="1650" i="1" spc="-55" dirty="0">
                <a:solidFill>
                  <a:srgbClr val="1F487C"/>
                </a:solidFill>
                <a:latin typeface="Arial"/>
                <a:cs typeface="Arial"/>
              </a:rPr>
              <a:t> </a:t>
            </a:r>
            <a:r>
              <a:rPr sz="1650" i="1" spc="-45" dirty="0">
                <a:solidFill>
                  <a:srgbClr val="1F487C"/>
                </a:solidFill>
                <a:latin typeface="Arial"/>
                <a:cs typeface="Arial"/>
              </a:rPr>
              <a:t>by</a:t>
            </a:r>
            <a:r>
              <a:rPr sz="1650" i="1" spc="-70" dirty="0">
                <a:solidFill>
                  <a:srgbClr val="1F487C"/>
                </a:solidFill>
                <a:latin typeface="Arial"/>
                <a:cs typeface="Arial"/>
              </a:rPr>
              <a:t> </a:t>
            </a:r>
            <a:r>
              <a:rPr sz="1650" i="1" dirty="0">
                <a:solidFill>
                  <a:srgbClr val="1F487C"/>
                </a:solidFill>
                <a:latin typeface="Arial"/>
                <a:cs typeface="Arial"/>
              </a:rPr>
              <a:t>the</a:t>
            </a:r>
            <a:r>
              <a:rPr sz="1650" i="1" spc="-60" dirty="0">
                <a:solidFill>
                  <a:srgbClr val="1F487C"/>
                </a:solidFill>
                <a:latin typeface="Arial"/>
                <a:cs typeface="Arial"/>
              </a:rPr>
              <a:t> </a:t>
            </a:r>
            <a:r>
              <a:rPr sz="1650" i="1" dirty="0">
                <a:solidFill>
                  <a:srgbClr val="1F487C"/>
                </a:solidFill>
                <a:latin typeface="Arial"/>
                <a:cs typeface="Arial"/>
              </a:rPr>
              <a:t>District.</a:t>
            </a:r>
            <a:r>
              <a:rPr sz="1650" i="1" spc="-75" dirty="0">
                <a:solidFill>
                  <a:srgbClr val="1F487C"/>
                </a:solidFill>
                <a:latin typeface="Arial"/>
                <a:cs typeface="Arial"/>
              </a:rPr>
              <a:t> </a:t>
            </a:r>
            <a:r>
              <a:rPr sz="1650" i="1" spc="-100" dirty="0">
                <a:solidFill>
                  <a:srgbClr val="1F487C"/>
                </a:solidFill>
                <a:latin typeface="Arial"/>
                <a:cs typeface="Arial"/>
              </a:rPr>
              <a:t>Be</a:t>
            </a:r>
            <a:r>
              <a:rPr sz="1650" i="1" spc="-55" dirty="0">
                <a:solidFill>
                  <a:srgbClr val="1F487C"/>
                </a:solidFill>
                <a:latin typeface="Arial"/>
                <a:cs typeface="Arial"/>
              </a:rPr>
              <a:t> </a:t>
            </a:r>
            <a:r>
              <a:rPr sz="1650" i="1" spc="-20" dirty="0">
                <a:solidFill>
                  <a:srgbClr val="1F487C"/>
                </a:solidFill>
                <a:latin typeface="Arial"/>
                <a:cs typeface="Arial"/>
              </a:rPr>
              <a:t>sure</a:t>
            </a:r>
            <a:r>
              <a:rPr sz="1650" i="1" spc="-65" dirty="0">
                <a:solidFill>
                  <a:srgbClr val="1F487C"/>
                </a:solidFill>
                <a:latin typeface="Arial"/>
                <a:cs typeface="Arial"/>
              </a:rPr>
              <a:t> </a:t>
            </a:r>
            <a:r>
              <a:rPr sz="1650" i="1" spc="-25" dirty="0">
                <a:solidFill>
                  <a:srgbClr val="1F487C"/>
                </a:solidFill>
                <a:latin typeface="Arial"/>
                <a:cs typeface="Arial"/>
              </a:rPr>
              <a:t>to </a:t>
            </a:r>
            <a:r>
              <a:rPr sz="1650" i="1" dirty="0">
                <a:solidFill>
                  <a:srgbClr val="1F487C"/>
                </a:solidFill>
                <a:latin typeface="Arial"/>
                <a:cs typeface="Arial"/>
              </a:rPr>
              <a:t>communicate</a:t>
            </a:r>
            <a:r>
              <a:rPr sz="1650" i="1" spc="-75" dirty="0">
                <a:solidFill>
                  <a:srgbClr val="1F487C"/>
                </a:solidFill>
                <a:latin typeface="Arial"/>
                <a:cs typeface="Arial"/>
              </a:rPr>
              <a:t> </a:t>
            </a:r>
            <a:r>
              <a:rPr sz="1650" i="1" spc="-50" dirty="0">
                <a:solidFill>
                  <a:srgbClr val="1F487C"/>
                </a:solidFill>
                <a:latin typeface="Arial"/>
                <a:cs typeface="Arial"/>
              </a:rPr>
              <a:t>any</a:t>
            </a:r>
            <a:r>
              <a:rPr sz="1650" i="1" spc="-60" dirty="0">
                <a:solidFill>
                  <a:srgbClr val="1F487C"/>
                </a:solidFill>
                <a:latin typeface="Arial"/>
                <a:cs typeface="Arial"/>
              </a:rPr>
              <a:t> </a:t>
            </a:r>
            <a:r>
              <a:rPr sz="1650" i="1" spc="-30" dirty="0">
                <a:solidFill>
                  <a:srgbClr val="1F487C"/>
                </a:solidFill>
                <a:latin typeface="Arial"/>
                <a:cs typeface="Arial"/>
              </a:rPr>
              <a:t>changes</a:t>
            </a:r>
            <a:r>
              <a:rPr sz="1650" i="1" spc="-60" dirty="0">
                <a:solidFill>
                  <a:srgbClr val="1F487C"/>
                </a:solidFill>
                <a:latin typeface="Arial"/>
                <a:cs typeface="Arial"/>
              </a:rPr>
              <a:t> </a:t>
            </a:r>
            <a:r>
              <a:rPr sz="1650" i="1" dirty="0">
                <a:solidFill>
                  <a:srgbClr val="1F487C"/>
                </a:solidFill>
                <a:latin typeface="Arial"/>
                <a:cs typeface="Arial"/>
              </a:rPr>
              <a:t>or</a:t>
            </a:r>
            <a:r>
              <a:rPr sz="1650" i="1" spc="-80" dirty="0">
                <a:solidFill>
                  <a:srgbClr val="1F487C"/>
                </a:solidFill>
                <a:latin typeface="Arial"/>
                <a:cs typeface="Arial"/>
              </a:rPr>
              <a:t> </a:t>
            </a:r>
            <a:r>
              <a:rPr sz="1650" i="1" spc="-25" dirty="0">
                <a:solidFill>
                  <a:srgbClr val="1F487C"/>
                </a:solidFill>
                <a:latin typeface="Arial"/>
                <a:cs typeface="Arial"/>
              </a:rPr>
              <a:t>relevant</a:t>
            </a:r>
            <a:r>
              <a:rPr sz="1650" i="1" spc="-55" dirty="0">
                <a:solidFill>
                  <a:srgbClr val="1F487C"/>
                </a:solidFill>
                <a:latin typeface="Arial"/>
                <a:cs typeface="Arial"/>
              </a:rPr>
              <a:t> </a:t>
            </a:r>
            <a:r>
              <a:rPr sz="1650" i="1" dirty="0">
                <a:solidFill>
                  <a:srgbClr val="1F487C"/>
                </a:solidFill>
                <a:latin typeface="Arial"/>
                <a:cs typeface="Arial"/>
              </a:rPr>
              <a:t>details</a:t>
            </a:r>
            <a:r>
              <a:rPr sz="1650" i="1" spc="-80" dirty="0">
                <a:solidFill>
                  <a:srgbClr val="1F487C"/>
                </a:solidFill>
                <a:latin typeface="Arial"/>
                <a:cs typeface="Arial"/>
              </a:rPr>
              <a:t> </a:t>
            </a:r>
            <a:r>
              <a:rPr sz="1650" i="1" dirty="0">
                <a:solidFill>
                  <a:srgbClr val="1F487C"/>
                </a:solidFill>
                <a:latin typeface="Arial"/>
                <a:cs typeface="Arial"/>
              </a:rPr>
              <a:t>to</a:t>
            </a:r>
            <a:r>
              <a:rPr sz="1650" i="1" spc="-75" dirty="0">
                <a:solidFill>
                  <a:srgbClr val="1F487C"/>
                </a:solidFill>
                <a:latin typeface="Arial"/>
                <a:cs typeface="Arial"/>
              </a:rPr>
              <a:t> </a:t>
            </a:r>
            <a:r>
              <a:rPr sz="1650" i="1" dirty="0">
                <a:solidFill>
                  <a:srgbClr val="1F487C"/>
                </a:solidFill>
                <a:latin typeface="Arial"/>
                <a:cs typeface="Arial"/>
              </a:rPr>
              <a:t>them</a:t>
            </a:r>
            <a:r>
              <a:rPr sz="1650" i="1" spc="-70" dirty="0">
                <a:solidFill>
                  <a:srgbClr val="1F487C"/>
                </a:solidFill>
                <a:latin typeface="Arial"/>
                <a:cs typeface="Arial"/>
              </a:rPr>
              <a:t> </a:t>
            </a:r>
            <a:r>
              <a:rPr sz="1650" i="1" spc="-50" dirty="0">
                <a:solidFill>
                  <a:srgbClr val="1F487C"/>
                </a:solidFill>
                <a:latin typeface="Arial"/>
                <a:cs typeface="Arial"/>
              </a:rPr>
              <a:t>ASAP!</a:t>
            </a:r>
            <a:endParaRPr lang="en-US" sz="1650" i="1" spc="-50" dirty="0">
              <a:solidFill>
                <a:srgbClr val="1F487C"/>
              </a:solidFill>
              <a:latin typeface="Arial"/>
              <a:cs typeface="Arial"/>
            </a:endParaRPr>
          </a:p>
          <a:p>
            <a:pPr marL="355600" marR="662305" indent="-343535">
              <a:lnSpc>
                <a:spcPts val="1920"/>
              </a:lnSpc>
              <a:buAutoNum type="arabicPeriod"/>
              <a:tabLst>
                <a:tab pos="355600" algn="l"/>
              </a:tabLst>
            </a:pPr>
            <a:r>
              <a:rPr lang="en-US" sz="1650" i="1" spc="-50" dirty="0">
                <a:solidFill>
                  <a:srgbClr val="1F487C"/>
                </a:solidFill>
                <a:latin typeface="Arial"/>
                <a:cs typeface="Arial"/>
              </a:rPr>
              <a:t>Arrange for the Presentation to be near the top of the agenda.</a:t>
            </a:r>
          </a:p>
          <a:p>
            <a:pPr marL="355600" marR="662305" indent="-343535">
              <a:lnSpc>
                <a:spcPts val="1920"/>
              </a:lnSpc>
              <a:buAutoNum type="arabicPeriod"/>
              <a:tabLst>
                <a:tab pos="355600" algn="l"/>
              </a:tabLst>
            </a:pPr>
            <a:r>
              <a:rPr lang="en-US" sz="1650" i="1" spc="-50" dirty="0">
                <a:solidFill>
                  <a:srgbClr val="1F487C"/>
                </a:solidFill>
                <a:latin typeface="Arial"/>
                <a:cs typeface="Arial"/>
              </a:rPr>
              <a:t>Arrange for a unit leader to add personal words of support and publicly be the first to return a pledge card.</a:t>
            </a:r>
            <a:endParaRPr sz="1650" dirty="0">
              <a:latin typeface="Arial"/>
              <a:cs typeface="Arial"/>
            </a:endParaRPr>
          </a:p>
          <a:p>
            <a:pPr>
              <a:lnSpc>
                <a:spcPct val="100000"/>
              </a:lnSpc>
              <a:spcBef>
                <a:spcPts val="765"/>
              </a:spcBef>
            </a:pPr>
            <a:endParaRPr sz="1650" dirty="0">
              <a:latin typeface="Arial"/>
              <a:cs typeface="Arial"/>
            </a:endParaRPr>
          </a:p>
          <a:p>
            <a:pPr marL="12700">
              <a:lnSpc>
                <a:spcPct val="100000"/>
              </a:lnSpc>
            </a:pPr>
            <a:r>
              <a:rPr sz="1600" b="1" u="sng" spc="50" dirty="0">
                <a:solidFill>
                  <a:srgbClr val="C00000"/>
                </a:solidFill>
                <a:uFill>
                  <a:solidFill>
                    <a:srgbClr val="C00000"/>
                  </a:solidFill>
                </a:uFill>
                <a:latin typeface="Arial"/>
                <a:cs typeface="Arial"/>
              </a:rPr>
              <a:t>1-</a:t>
            </a:r>
            <a:r>
              <a:rPr sz="1600" b="1" u="sng" spc="-50" dirty="0">
                <a:solidFill>
                  <a:srgbClr val="C00000"/>
                </a:solidFill>
                <a:uFill>
                  <a:solidFill>
                    <a:srgbClr val="C00000"/>
                  </a:solidFill>
                </a:uFill>
                <a:latin typeface="Arial"/>
                <a:cs typeface="Arial"/>
              </a:rPr>
              <a:t>week</a:t>
            </a:r>
            <a:r>
              <a:rPr sz="1600" b="1" u="sng" spc="-65" dirty="0">
                <a:solidFill>
                  <a:srgbClr val="C00000"/>
                </a:solidFill>
                <a:uFill>
                  <a:solidFill>
                    <a:srgbClr val="C00000"/>
                  </a:solidFill>
                </a:uFill>
                <a:latin typeface="Arial"/>
                <a:cs typeface="Arial"/>
              </a:rPr>
              <a:t> </a:t>
            </a:r>
            <a:r>
              <a:rPr sz="1600" b="1" u="sng" spc="-40" dirty="0">
                <a:solidFill>
                  <a:srgbClr val="C00000"/>
                </a:solidFill>
                <a:uFill>
                  <a:solidFill>
                    <a:srgbClr val="C00000"/>
                  </a:solidFill>
                </a:uFill>
                <a:latin typeface="Arial"/>
                <a:cs typeface="Arial"/>
              </a:rPr>
              <a:t>before</a:t>
            </a:r>
            <a:r>
              <a:rPr sz="1600" b="1" u="sng" spc="-70" dirty="0">
                <a:solidFill>
                  <a:srgbClr val="C00000"/>
                </a:solidFill>
                <a:uFill>
                  <a:solidFill>
                    <a:srgbClr val="C00000"/>
                  </a:solidFill>
                </a:uFill>
                <a:latin typeface="Arial"/>
                <a:cs typeface="Arial"/>
              </a:rPr>
              <a:t> </a:t>
            </a:r>
            <a:r>
              <a:rPr sz="1600" b="1" u="sng" spc="-30" dirty="0">
                <a:solidFill>
                  <a:srgbClr val="C00000"/>
                </a:solidFill>
                <a:uFill>
                  <a:solidFill>
                    <a:srgbClr val="C00000"/>
                  </a:solidFill>
                </a:uFill>
                <a:latin typeface="Arial"/>
                <a:cs typeface="Arial"/>
              </a:rPr>
              <a:t>the</a:t>
            </a:r>
            <a:r>
              <a:rPr sz="1600" b="1" u="sng" spc="-50" dirty="0">
                <a:solidFill>
                  <a:srgbClr val="C00000"/>
                </a:solidFill>
                <a:uFill>
                  <a:solidFill>
                    <a:srgbClr val="C00000"/>
                  </a:solidFill>
                </a:uFill>
                <a:latin typeface="Arial"/>
                <a:cs typeface="Arial"/>
              </a:rPr>
              <a:t> </a:t>
            </a:r>
            <a:r>
              <a:rPr sz="1600" b="1" u="sng" spc="-30" dirty="0">
                <a:solidFill>
                  <a:srgbClr val="C00000"/>
                </a:solidFill>
                <a:uFill>
                  <a:solidFill>
                    <a:srgbClr val="C00000"/>
                  </a:solidFill>
                </a:uFill>
                <a:latin typeface="Arial"/>
                <a:cs typeface="Arial"/>
              </a:rPr>
              <a:t>date</a:t>
            </a:r>
            <a:r>
              <a:rPr sz="1600" b="1" u="sng" spc="-50" dirty="0">
                <a:solidFill>
                  <a:srgbClr val="C00000"/>
                </a:solidFill>
                <a:uFill>
                  <a:solidFill>
                    <a:srgbClr val="C00000"/>
                  </a:solidFill>
                </a:uFill>
                <a:latin typeface="Arial"/>
                <a:cs typeface="Arial"/>
              </a:rPr>
              <a:t> </a:t>
            </a:r>
            <a:r>
              <a:rPr sz="1600" b="1" u="sng" dirty="0">
                <a:solidFill>
                  <a:srgbClr val="C00000"/>
                </a:solidFill>
                <a:uFill>
                  <a:solidFill>
                    <a:srgbClr val="C00000"/>
                  </a:solidFill>
                </a:uFill>
                <a:latin typeface="Arial"/>
                <a:cs typeface="Arial"/>
              </a:rPr>
              <a:t>of</a:t>
            </a:r>
            <a:r>
              <a:rPr sz="1600" b="1" u="sng" spc="-60" dirty="0">
                <a:solidFill>
                  <a:srgbClr val="C00000"/>
                </a:solidFill>
                <a:uFill>
                  <a:solidFill>
                    <a:srgbClr val="C00000"/>
                  </a:solidFill>
                </a:uFill>
                <a:latin typeface="Arial"/>
                <a:cs typeface="Arial"/>
              </a:rPr>
              <a:t> </a:t>
            </a:r>
            <a:r>
              <a:rPr lang="en-US" sz="1600" b="1" u="sng" spc="-85" dirty="0">
                <a:solidFill>
                  <a:srgbClr val="C00000"/>
                </a:solidFill>
                <a:uFill>
                  <a:solidFill>
                    <a:srgbClr val="C00000"/>
                  </a:solidFill>
                </a:uFill>
                <a:latin typeface="Arial"/>
                <a:cs typeface="Arial"/>
              </a:rPr>
              <a:t>the</a:t>
            </a:r>
            <a:r>
              <a:rPr sz="1600" b="1" u="sng" spc="-45" dirty="0">
                <a:solidFill>
                  <a:srgbClr val="C00000"/>
                </a:solidFill>
                <a:uFill>
                  <a:solidFill>
                    <a:srgbClr val="C00000"/>
                  </a:solidFill>
                </a:uFill>
                <a:latin typeface="Arial"/>
                <a:cs typeface="Arial"/>
              </a:rPr>
              <a:t> </a:t>
            </a:r>
            <a:r>
              <a:rPr sz="1600" b="1" u="sng" spc="-120" dirty="0">
                <a:solidFill>
                  <a:srgbClr val="C00000"/>
                </a:solidFill>
                <a:uFill>
                  <a:solidFill>
                    <a:srgbClr val="C00000"/>
                  </a:solidFill>
                </a:uFill>
                <a:latin typeface="Arial"/>
                <a:cs typeface="Arial"/>
              </a:rPr>
              <a:t>FOS</a:t>
            </a:r>
            <a:r>
              <a:rPr sz="1600" b="1" u="sng" spc="-50" dirty="0">
                <a:solidFill>
                  <a:srgbClr val="C00000"/>
                </a:solidFill>
                <a:uFill>
                  <a:solidFill>
                    <a:srgbClr val="C00000"/>
                  </a:solidFill>
                </a:uFill>
                <a:latin typeface="Arial"/>
                <a:cs typeface="Arial"/>
              </a:rPr>
              <a:t> </a:t>
            </a:r>
            <a:r>
              <a:rPr sz="1600" b="1" u="sng" spc="-10" dirty="0">
                <a:solidFill>
                  <a:srgbClr val="C00000"/>
                </a:solidFill>
                <a:uFill>
                  <a:solidFill>
                    <a:srgbClr val="C00000"/>
                  </a:solidFill>
                </a:uFill>
                <a:latin typeface="Arial"/>
                <a:cs typeface="Arial"/>
              </a:rPr>
              <a:t>presentation.</a:t>
            </a:r>
            <a:endParaRPr sz="1600" dirty="0">
              <a:latin typeface="Arial"/>
              <a:cs typeface="Arial"/>
            </a:endParaRPr>
          </a:p>
          <a:p>
            <a:pPr marL="12700" marR="5080" indent="50800">
              <a:lnSpc>
                <a:spcPct val="100000"/>
              </a:lnSpc>
              <a:spcBef>
                <a:spcPts val="800"/>
              </a:spcBef>
            </a:pPr>
            <a:r>
              <a:rPr sz="1600" spc="-40" dirty="0">
                <a:solidFill>
                  <a:srgbClr val="1F487C"/>
                </a:solidFill>
                <a:latin typeface="Arial"/>
                <a:cs typeface="Arial"/>
              </a:rPr>
              <a:t>Send</a:t>
            </a:r>
            <a:r>
              <a:rPr sz="1600" spc="5" dirty="0">
                <a:solidFill>
                  <a:srgbClr val="1F487C"/>
                </a:solidFill>
                <a:latin typeface="Arial"/>
                <a:cs typeface="Arial"/>
              </a:rPr>
              <a:t> </a:t>
            </a:r>
            <a:r>
              <a:rPr sz="1600" dirty="0">
                <a:solidFill>
                  <a:srgbClr val="1F487C"/>
                </a:solidFill>
                <a:latin typeface="Arial"/>
                <a:cs typeface="Arial"/>
              </a:rPr>
              <a:t>a</a:t>
            </a:r>
            <a:r>
              <a:rPr sz="1600" spc="5" dirty="0">
                <a:solidFill>
                  <a:srgbClr val="1F487C"/>
                </a:solidFill>
                <a:latin typeface="Arial"/>
                <a:cs typeface="Arial"/>
              </a:rPr>
              <a:t> </a:t>
            </a:r>
            <a:r>
              <a:rPr sz="1600" dirty="0">
                <a:solidFill>
                  <a:srgbClr val="1F487C"/>
                </a:solidFill>
                <a:latin typeface="Arial"/>
                <a:cs typeface="Arial"/>
              </a:rPr>
              <a:t>reminder</a:t>
            </a:r>
            <a:r>
              <a:rPr sz="1600" spc="-10" dirty="0">
                <a:solidFill>
                  <a:srgbClr val="1F487C"/>
                </a:solidFill>
                <a:latin typeface="Arial"/>
                <a:cs typeface="Arial"/>
              </a:rPr>
              <a:t> </a:t>
            </a:r>
            <a:r>
              <a:rPr sz="1600" dirty="0">
                <a:solidFill>
                  <a:srgbClr val="1F487C"/>
                </a:solidFill>
                <a:latin typeface="Arial"/>
                <a:cs typeface="Arial"/>
              </a:rPr>
              <a:t>to</a:t>
            </a:r>
            <a:r>
              <a:rPr sz="1600" spc="5" dirty="0">
                <a:solidFill>
                  <a:srgbClr val="1F487C"/>
                </a:solidFill>
                <a:latin typeface="Arial"/>
                <a:cs typeface="Arial"/>
              </a:rPr>
              <a:t> </a:t>
            </a:r>
            <a:r>
              <a:rPr sz="1600" dirty="0">
                <a:solidFill>
                  <a:srgbClr val="1F487C"/>
                </a:solidFill>
                <a:latin typeface="Arial"/>
                <a:cs typeface="Arial"/>
              </a:rPr>
              <a:t>the</a:t>
            </a:r>
            <a:r>
              <a:rPr sz="1600" spc="5" dirty="0">
                <a:solidFill>
                  <a:srgbClr val="1F487C"/>
                </a:solidFill>
                <a:latin typeface="Arial"/>
                <a:cs typeface="Arial"/>
              </a:rPr>
              <a:t> </a:t>
            </a:r>
            <a:r>
              <a:rPr sz="1600" dirty="0">
                <a:solidFill>
                  <a:srgbClr val="1F487C"/>
                </a:solidFill>
                <a:latin typeface="Arial"/>
                <a:cs typeface="Arial"/>
              </a:rPr>
              <a:t>families</a:t>
            </a:r>
            <a:r>
              <a:rPr sz="1600" spc="-10" dirty="0">
                <a:solidFill>
                  <a:srgbClr val="1F487C"/>
                </a:solidFill>
                <a:latin typeface="Arial"/>
                <a:cs typeface="Arial"/>
              </a:rPr>
              <a:t> </a:t>
            </a:r>
            <a:r>
              <a:rPr sz="1600" dirty="0">
                <a:solidFill>
                  <a:srgbClr val="1F487C"/>
                </a:solidFill>
                <a:latin typeface="Arial"/>
                <a:cs typeface="Arial"/>
              </a:rPr>
              <a:t>in</a:t>
            </a:r>
            <a:r>
              <a:rPr sz="1600" spc="5" dirty="0">
                <a:solidFill>
                  <a:srgbClr val="1F487C"/>
                </a:solidFill>
                <a:latin typeface="Arial"/>
                <a:cs typeface="Arial"/>
              </a:rPr>
              <a:t> </a:t>
            </a:r>
            <a:r>
              <a:rPr sz="1600" dirty="0">
                <a:solidFill>
                  <a:srgbClr val="1F487C"/>
                </a:solidFill>
                <a:latin typeface="Arial"/>
                <a:cs typeface="Arial"/>
              </a:rPr>
              <a:t>your</a:t>
            </a:r>
            <a:r>
              <a:rPr sz="1600" spc="5" dirty="0">
                <a:solidFill>
                  <a:srgbClr val="1F487C"/>
                </a:solidFill>
                <a:latin typeface="Arial"/>
                <a:cs typeface="Arial"/>
              </a:rPr>
              <a:t> </a:t>
            </a:r>
            <a:r>
              <a:rPr sz="1600" dirty="0">
                <a:solidFill>
                  <a:srgbClr val="1F487C"/>
                </a:solidFill>
                <a:latin typeface="Arial"/>
                <a:cs typeface="Arial"/>
              </a:rPr>
              <a:t>unit</a:t>
            </a:r>
            <a:r>
              <a:rPr sz="1600" spc="15" dirty="0">
                <a:solidFill>
                  <a:srgbClr val="1F487C"/>
                </a:solidFill>
                <a:latin typeface="Arial"/>
                <a:cs typeface="Arial"/>
              </a:rPr>
              <a:t> </a:t>
            </a:r>
            <a:r>
              <a:rPr sz="1600" dirty="0">
                <a:solidFill>
                  <a:srgbClr val="1F487C"/>
                </a:solidFill>
                <a:latin typeface="Arial"/>
                <a:cs typeface="Arial"/>
              </a:rPr>
              <a:t>about</a:t>
            </a:r>
            <a:r>
              <a:rPr sz="1600" spc="10" dirty="0">
                <a:solidFill>
                  <a:srgbClr val="1F487C"/>
                </a:solidFill>
                <a:latin typeface="Arial"/>
                <a:cs typeface="Arial"/>
              </a:rPr>
              <a:t> </a:t>
            </a:r>
            <a:r>
              <a:rPr sz="1600" dirty="0">
                <a:solidFill>
                  <a:srgbClr val="1F487C"/>
                </a:solidFill>
                <a:latin typeface="Arial"/>
                <a:cs typeface="Arial"/>
              </a:rPr>
              <a:t>the</a:t>
            </a:r>
            <a:r>
              <a:rPr sz="1600" spc="15" dirty="0">
                <a:solidFill>
                  <a:srgbClr val="1F487C"/>
                </a:solidFill>
                <a:latin typeface="Arial"/>
                <a:cs typeface="Arial"/>
              </a:rPr>
              <a:t> </a:t>
            </a:r>
            <a:r>
              <a:rPr sz="1600" dirty="0">
                <a:solidFill>
                  <a:srgbClr val="1F487C"/>
                </a:solidFill>
                <a:latin typeface="Arial"/>
                <a:cs typeface="Arial"/>
              </a:rPr>
              <a:t>upcoming </a:t>
            </a:r>
            <a:r>
              <a:rPr sz="1600" spc="-50" dirty="0">
                <a:solidFill>
                  <a:srgbClr val="1F487C"/>
                </a:solidFill>
                <a:latin typeface="Arial"/>
                <a:cs typeface="Arial"/>
              </a:rPr>
              <a:t>FOS </a:t>
            </a:r>
            <a:r>
              <a:rPr sz="1600" dirty="0">
                <a:solidFill>
                  <a:srgbClr val="1F487C"/>
                </a:solidFill>
                <a:latin typeface="Arial"/>
                <a:cs typeface="Arial"/>
              </a:rPr>
              <a:t>Presentation.</a:t>
            </a:r>
            <a:r>
              <a:rPr sz="1600" spc="15" dirty="0">
                <a:solidFill>
                  <a:srgbClr val="1F487C"/>
                </a:solidFill>
                <a:latin typeface="Arial"/>
                <a:cs typeface="Arial"/>
              </a:rPr>
              <a:t> </a:t>
            </a:r>
            <a:r>
              <a:rPr sz="1600" spc="-20" dirty="0">
                <a:solidFill>
                  <a:srgbClr val="1F487C"/>
                </a:solidFill>
                <a:latin typeface="Arial"/>
                <a:cs typeface="Arial"/>
              </a:rPr>
              <a:t>Remind</a:t>
            </a:r>
            <a:r>
              <a:rPr sz="1600" spc="-5" dirty="0">
                <a:solidFill>
                  <a:srgbClr val="1F487C"/>
                </a:solidFill>
                <a:latin typeface="Arial"/>
                <a:cs typeface="Arial"/>
              </a:rPr>
              <a:t> </a:t>
            </a:r>
            <a:r>
              <a:rPr sz="1600" dirty="0">
                <a:solidFill>
                  <a:srgbClr val="1F487C"/>
                </a:solidFill>
                <a:latin typeface="Arial"/>
                <a:cs typeface="Arial"/>
              </a:rPr>
              <a:t>them</a:t>
            </a:r>
            <a:r>
              <a:rPr sz="1600" spc="-10" dirty="0">
                <a:solidFill>
                  <a:srgbClr val="1F487C"/>
                </a:solidFill>
                <a:latin typeface="Arial"/>
                <a:cs typeface="Arial"/>
              </a:rPr>
              <a:t> </a:t>
            </a:r>
            <a:r>
              <a:rPr sz="1600" dirty="0">
                <a:solidFill>
                  <a:srgbClr val="1F487C"/>
                </a:solidFill>
                <a:latin typeface="Arial"/>
                <a:cs typeface="Arial"/>
              </a:rPr>
              <a:t>to</a:t>
            </a:r>
            <a:r>
              <a:rPr sz="1600" spc="-15" dirty="0">
                <a:solidFill>
                  <a:srgbClr val="1F487C"/>
                </a:solidFill>
                <a:latin typeface="Arial"/>
                <a:cs typeface="Arial"/>
              </a:rPr>
              <a:t> </a:t>
            </a:r>
            <a:r>
              <a:rPr sz="1600" dirty="0">
                <a:solidFill>
                  <a:srgbClr val="1F487C"/>
                </a:solidFill>
                <a:latin typeface="Arial"/>
                <a:cs typeface="Arial"/>
              </a:rPr>
              <a:t>bring</a:t>
            </a:r>
            <a:r>
              <a:rPr sz="1600" spc="-10" dirty="0">
                <a:solidFill>
                  <a:srgbClr val="1F487C"/>
                </a:solidFill>
                <a:latin typeface="Arial"/>
                <a:cs typeface="Arial"/>
              </a:rPr>
              <a:t> </a:t>
            </a:r>
            <a:r>
              <a:rPr sz="1600" dirty="0">
                <a:solidFill>
                  <a:srgbClr val="1F487C"/>
                </a:solidFill>
                <a:latin typeface="Arial"/>
                <a:cs typeface="Arial"/>
              </a:rPr>
              <a:t>their</a:t>
            </a:r>
            <a:r>
              <a:rPr sz="1600" spc="-10" dirty="0">
                <a:solidFill>
                  <a:srgbClr val="1F487C"/>
                </a:solidFill>
                <a:latin typeface="Arial"/>
                <a:cs typeface="Arial"/>
              </a:rPr>
              <a:t> checkbook, </a:t>
            </a:r>
            <a:r>
              <a:rPr sz="1600" dirty="0">
                <a:solidFill>
                  <a:srgbClr val="1F487C"/>
                </a:solidFill>
                <a:latin typeface="Arial"/>
                <a:cs typeface="Arial"/>
              </a:rPr>
              <a:t>or</a:t>
            </a:r>
            <a:r>
              <a:rPr sz="1600" spc="-10" dirty="0">
                <a:solidFill>
                  <a:srgbClr val="1F487C"/>
                </a:solidFill>
                <a:latin typeface="Arial"/>
                <a:cs typeface="Arial"/>
              </a:rPr>
              <a:t> </a:t>
            </a:r>
            <a:r>
              <a:rPr sz="1600" dirty="0">
                <a:solidFill>
                  <a:srgbClr val="1F487C"/>
                </a:solidFill>
                <a:latin typeface="Arial"/>
                <a:cs typeface="Arial"/>
              </a:rPr>
              <a:t>credit</a:t>
            </a:r>
            <a:r>
              <a:rPr sz="1600" spc="-30" dirty="0">
                <a:solidFill>
                  <a:srgbClr val="1F487C"/>
                </a:solidFill>
                <a:latin typeface="Arial"/>
                <a:cs typeface="Arial"/>
              </a:rPr>
              <a:t> </a:t>
            </a:r>
            <a:r>
              <a:rPr sz="1600" dirty="0">
                <a:solidFill>
                  <a:srgbClr val="1F487C"/>
                </a:solidFill>
                <a:latin typeface="Arial"/>
                <a:cs typeface="Arial"/>
              </a:rPr>
              <a:t>card</a:t>
            </a:r>
            <a:r>
              <a:rPr sz="1600" spc="-10" dirty="0">
                <a:solidFill>
                  <a:srgbClr val="1F487C"/>
                </a:solidFill>
                <a:latin typeface="Arial"/>
                <a:cs typeface="Arial"/>
              </a:rPr>
              <a:t>.</a:t>
            </a:r>
            <a:endParaRPr sz="1600" dirty="0">
              <a:latin typeface="Arial"/>
              <a:cs typeface="Arial"/>
            </a:endParaRPr>
          </a:p>
        </p:txBody>
      </p:sp>
      <p:pic>
        <p:nvPicPr>
          <p:cNvPr id="4" name="object 4"/>
          <p:cNvPicPr/>
          <p:nvPr/>
        </p:nvPicPr>
        <p:blipFill>
          <a:blip r:embed="rId3" cstate="print"/>
          <a:stretch>
            <a:fillRect/>
          </a:stretch>
        </p:blipFill>
        <p:spPr>
          <a:xfrm>
            <a:off x="12611" y="88813"/>
            <a:ext cx="228777" cy="228777"/>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lang="en-US" spc="-50" dirty="0"/>
              <a:t>Immediately After</a:t>
            </a:r>
            <a:r>
              <a:rPr spc="-50" dirty="0"/>
              <a:t> </a:t>
            </a:r>
            <a:r>
              <a:rPr dirty="0"/>
              <a:t>FOS</a:t>
            </a:r>
            <a:r>
              <a:rPr spc="-45" dirty="0"/>
              <a:t> </a:t>
            </a:r>
            <a:r>
              <a:rPr spc="-10" dirty="0"/>
              <a:t>Presentation</a:t>
            </a:r>
          </a:p>
        </p:txBody>
      </p:sp>
      <p:sp>
        <p:nvSpPr>
          <p:cNvPr id="3" name="object 3"/>
          <p:cNvSpPr txBox="1"/>
          <p:nvPr/>
        </p:nvSpPr>
        <p:spPr>
          <a:xfrm>
            <a:off x="2486977" y="1621789"/>
            <a:ext cx="6050280" cy="3089948"/>
          </a:xfrm>
          <a:prstGeom prst="rect">
            <a:avLst/>
          </a:prstGeom>
        </p:spPr>
        <p:txBody>
          <a:bodyPr vert="horz" wrap="square" lIns="0" tIns="12065" rIns="0" bIns="0" rtlCol="0">
            <a:spAutoFit/>
          </a:bodyPr>
          <a:lstStyle/>
          <a:p>
            <a:pPr marL="351790" marR="238760" indent="-339090" algn="just">
              <a:lnSpc>
                <a:spcPct val="100000"/>
              </a:lnSpc>
              <a:spcBef>
                <a:spcPts val="95"/>
              </a:spcBef>
              <a:buFont typeface="Arial"/>
              <a:buChar char="•"/>
              <a:tabLst>
                <a:tab pos="355600" algn="l"/>
              </a:tabLst>
            </a:pPr>
            <a:r>
              <a:rPr sz="2000" b="1" spc="-110" dirty="0">
                <a:solidFill>
                  <a:srgbClr val="005AA2"/>
                </a:solidFill>
                <a:latin typeface="Arial"/>
                <a:cs typeface="Arial"/>
              </a:rPr>
              <a:t>Send</a:t>
            </a:r>
            <a:r>
              <a:rPr sz="2000" b="1" spc="-30" dirty="0">
                <a:solidFill>
                  <a:srgbClr val="005AA2"/>
                </a:solidFill>
                <a:latin typeface="Arial"/>
                <a:cs typeface="Arial"/>
              </a:rPr>
              <a:t> </a:t>
            </a:r>
            <a:r>
              <a:rPr sz="2000" b="1" dirty="0">
                <a:solidFill>
                  <a:srgbClr val="005AA2"/>
                </a:solidFill>
                <a:latin typeface="Arial"/>
                <a:cs typeface="Arial"/>
              </a:rPr>
              <a:t>a</a:t>
            </a:r>
            <a:r>
              <a:rPr sz="2000" b="1" spc="-135" dirty="0">
                <a:solidFill>
                  <a:srgbClr val="005AA2"/>
                </a:solidFill>
                <a:latin typeface="Arial"/>
                <a:cs typeface="Arial"/>
              </a:rPr>
              <a:t> </a:t>
            </a:r>
            <a:r>
              <a:rPr sz="2000" b="1" spc="-65" dirty="0">
                <a:solidFill>
                  <a:srgbClr val="005AA2"/>
                </a:solidFill>
                <a:latin typeface="Arial"/>
                <a:cs typeface="Arial"/>
              </a:rPr>
              <a:t>Thank</a:t>
            </a:r>
            <a:r>
              <a:rPr sz="2000" b="1" spc="-75" dirty="0">
                <a:solidFill>
                  <a:srgbClr val="005AA2"/>
                </a:solidFill>
                <a:latin typeface="Arial"/>
                <a:cs typeface="Arial"/>
              </a:rPr>
              <a:t> </a:t>
            </a:r>
            <a:r>
              <a:rPr sz="2000" b="1" spc="-130" dirty="0">
                <a:solidFill>
                  <a:srgbClr val="005AA2"/>
                </a:solidFill>
                <a:latin typeface="Arial"/>
                <a:cs typeface="Arial"/>
              </a:rPr>
              <a:t>You!</a:t>
            </a:r>
            <a:r>
              <a:rPr sz="2000" b="1" spc="-5" dirty="0">
                <a:solidFill>
                  <a:srgbClr val="005AA2"/>
                </a:solidFill>
                <a:latin typeface="Arial"/>
                <a:cs typeface="Arial"/>
              </a:rPr>
              <a:t> </a:t>
            </a:r>
            <a:r>
              <a:rPr sz="2000" b="1" spc="-60" dirty="0">
                <a:solidFill>
                  <a:srgbClr val="005AA2"/>
                </a:solidFill>
                <a:latin typeface="Arial"/>
                <a:cs typeface="Arial"/>
              </a:rPr>
              <a:t>note</a:t>
            </a:r>
            <a:r>
              <a:rPr sz="2000" b="1" spc="-80" dirty="0">
                <a:solidFill>
                  <a:srgbClr val="005AA2"/>
                </a:solidFill>
                <a:latin typeface="Arial"/>
                <a:cs typeface="Arial"/>
              </a:rPr>
              <a:t> </a:t>
            </a:r>
            <a:r>
              <a:rPr sz="2000" b="1" spc="-20" dirty="0">
                <a:solidFill>
                  <a:srgbClr val="005AA2"/>
                </a:solidFill>
                <a:latin typeface="Arial"/>
                <a:cs typeface="Arial"/>
              </a:rPr>
              <a:t>to</a:t>
            </a:r>
            <a:r>
              <a:rPr sz="2000" b="1" spc="-75" dirty="0">
                <a:solidFill>
                  <a:srgbClr val="005AA2"/>
                </a:solidFill>
                <a:latin typeface="Arial"/>
                <a:cs typeface="Arial"/>
              </a:rPr>
              <a:t> </a:t>
            </a:r>
            <a:r>
              <a:rPr sz="2000" b="1" spc="-20" dirty="0">
                <a:solidFill>
                  <a:srgbClr val="005AA2"/>
                </a:solidFill>
                <a:latin typeface="Arial"/>
                <a:cs typeface="Arial"/>
              </a:rPr>
              <a:t>all</a:t>
            </a:r>
            <a:r>
              <a:rPr sz="2000" b="1" spc="-85" dirty="0">
                <a:solidFill>
                  <a:srgbClr val="005AA2"/>
                </a:solidFill>
                <a:latin typeface="Arial"/>
                <a:cs typeface="Arial"/>
              </a:rPr>
              <a:t> </a:t>
            </a:r>
            <a:r>
              <a:rPr sz="2000" b="1" dirty="0">
                <a:solidFill>
                  <a:srgbClr val="005AA2"/>
                </a:solidFill>
                <a:latin typeface="Arial"/>
                <a:cs typeface="Arial"/>
              </a:rPr>
              <a:t>of</a:t>
            </a:r>
            <a:r>
              <a:rPr sz="2000" b="1" spc="-75" dirty="0">
                <a:solidFill>
                  <a:srgbClr val="005AA2"/>
                </a:solidFill>
                <a:latin typeface="Arial"/>
                <a:cs typeface="Arial"/>
              </a:rPr>
              <a:t> </a:t>
            </a:r>
            <a:r>
              <a:rPr sz="2000" b="1" spc="-40" dirty="0">
                <a:solidFill>
                  <a:srgbClr val="005AA2"/>
                </a:solidFill>
                <a:latin typeface="Arial"/>
                <a:cs typeface="Arial"/>
              </a:rPr>
              <a:t>the</a:t>
            </a:r>
            <a:r>
              <a:rPr sz="2000" b="1" spc="-70" dirty="0">
                <a:solidFill>
                  <a:srgbClr val="005AA2"/>
                </a:solidFill>
                <a:latin typeface="Arial"/>
                <a:cs typeface="Arial"/>
              </a:rPr>
              <a:t> </a:t>
            </a:r>
            <a:r>
              <a:rPr sz="2000" b="1" spc="-35" dirty="0">
                <a:solidFill>
                  <a:srgbClr val="005AA2"/>
                </a:solidFill>
                <a:latin typeface="Arial"/>
                <a:cs typeface="Arial"/>
              </a:rPr>
              <a:t>families</a:t>
            </a:r>
            <a:r>
              <a:rPr sz="2000" b="1" spc="-80" dirty="0">
                <a:solidFill>
                  <a:srgbClr val="005AA2"/>
                </a:solidFill>
                <a:latin typeface="Arial"/>
                <a:cs typeface="Arial"/>
              </a:rPr>
              <a:t> </a:t>
            </a:r>
            <a:r>
              <a:rPr sz="2000" b="1" spc="-25" dirty="0">
                <a:solidFill>
                  <a:srgbClr val="005AA2"/>
                </a:solidFill>
                <a:latin typeface="Arial"/>
                <a:cs typeface="Arial"/>
              </a:rPr>
              <a:t>for 	</a:t>
            </a:r>
            <a:r>
              <a:rPr sz="2000" b="1" spc="-40" dirty="0">
                <a:solidFill>
                  <a:srgbClr val="005AA2"/>
                </a:solidFill>
                <a:latin typeface="Arial"/>
                <a:cs typeface="Arial"/>
              </a:rPr>
              <a:t>their</a:t>
            </a:r>
            <a:r>
              <a:rPr sz="2000" b="1" spc="-95" dirty="0">
                <a:solidFill>
                  <a:srgbClr val="005AA2"/>
                </a:solidFill>
                <a:latin typeface="Arial"/>
                <a:cs typeface="Arial"/>
              </a:rPr>
              <a:t> </a:t>
            </a:r>
            <a:r>
              <a:rPr sz="2000" b="1" spc="-70" dirty="0">
                <a:solidFill>
                  <a:srgbClr val="005AA2"/>
                </a:solidFill>
                <a:latin typeface="Arial"/>
                <a:cs typeface="Arial"/>
              </a:rPr>
              <a:t>contributions</a:t>
            </a:r>
            <a:r>
              <a:rPr lang="en-US" sz="2000" b="1" spc="-70" dirty="0">
                <a:solidFill>
                  <a:srgbClr val="005AA2"/>
                </a:solidFill>
                <a:latin typeface="Arial"/>
                <a:cs typeface="Arial"/>
              </a:rPr>
              <a:t>.</a:t>
            </a:r>
          </a:p>
          <a:p>
            <a:pPr marL="351790" marR="238760" indent="-339090" algn="just">
              <a:lnSpc>
                <a:spcPct val="100000"/>
              </a:lnSpc>
              <a:spcBef>
                <a:spcPts val="95"/>
              </a:spcBef>
              <a:buFont typeface="Arial"/>
              <a:buChar char="•"/>
              <a:tabLst>
                <a:tab pos="355600" algn="l"/>
              </a:tabLst>
            </a:pPr>
            <a:endParaRPr lang="en-US" sz="2000" b="1" spc="-70" dirty="0">
              <a:solidFill>
                <a:srgbClr val="005AA2"/>
              </a:solidFill>
              <a:latin typeface="Arial"/>
              <a:cs typeface="Arial"/>
            </a:endParaRPr>
          </a:p>
          <a:p>
            <a:pPr marL="351790" marR="238760" indent="-339090" algn="just">
              <a:lnSpc>
                <a:spcPct val="100000"/>
              </a:lnSpc>
              <a:spcBef>
                <a:spcPts val="95"/>
              </a:spcBef>
              <a:buFont typeface="Arial"/>
              <a:buChar char="•"/>
              <a:tabLst>
                <a:tab pos="355600" algn="l"/>
              </a:tabLst>
            </a:pPr>
            <a:r>
              <a:rPr lang="en-US" sz="2000" b="1" spc="-70" dirty="0">
                <a:solidFill>
                  <a:srgbClr val="005AA2"/>
                </a:solidFill>
                <a:latin typeface="Arial"/>
                <a:cs typeface="Arial"/>
              </a:rPr>
              <a:t>C</a:t>
            </a:r>
            <a:r>
              <a:rPr sz="2000" b="1" spc="-60" dirty="0">
                <a:solidFill>
                  <a:srgbClr val="005AA2"/>
                </a:solidFill>
                <a:latin typeface="Arial"/>
                <a:cs typeface="Arial"/>
              </a:rPr>
              <a:t>ommunicate</a:t>
            </a:r>
            <a:r>
              <a:rPr sz="2000" b="1" spc="-50" dirty="0">
                <a:solidFill>
                  <a:srgbClr val="005AA2"/>
                </a:solidFill>
                <a:latin typeface="Arial"/>
                <a:cs typeface="Arial"/>
              </a:rPr>
              <a:t> </a:t>
            </a:r>
            <a:r>
              <a:rPr sz="2000" b="1" spc="-120" dirty="0">
                <a:solidFill>
                  <a:srgbClr val="005AA2"/>
                </a:solidFill>
                <a:latin typeface="Arial"/>
                <a:cs typeface="Arial"/>
              </a:rPr>
              <a:t>how</a:t>
            </a:r>
            <a:r>
              <a:rPr sz="2000" b="1" spc="-15" dirty="0">
                <a:solidFill>
                  <a:srgbClr val="005AA2"/>
                </a:solidFill>
                <a:latin typeface="Arial"/>
                <a:cs typeface="Arial"/>
              </a:rPr>
              <a:t> </a:t>
            </a:r>
            <a:r>
              <a:rPr sz="2000" b="1" spc="-25" dirty="0">
                <a:solidFill>
                  <a:srgbClr val="005AA2"/>
                </a:solidFill>
                <a:latin typeface="Arial"/>
                <a:cs typeface="Arial"/>
              </a:rPr>
              <a:t>much</a:t>
            </a:r>
            <a:r>
              <a:rPr lang="en-US" sz="2000" b="1" spc="-25" dirty="0">
                <a:solidFill>
                  <a:srgbClr val="005AA2"/>
                </a:solidFill>
                <a:latin typeface="Arial"/>
                <a:cs typeface="Arial"/>
              </a:rPr>
              <a:t> </a:t>
            </a:r>
            <a:r>
              <a:rPr sz="2000" b="1" spc="-95" dirty="0">
                <a:solidFill>
                  <a:srgbClr val="005AA2"/>
                </a:solidFill>
                <a:latin typeface="Arial"/>
                <a:cs typeface="Arial"/>
              </a:rPr>
              <a:t>money</a:t>
            </a:r>
            <a:r>
              <a:rPr sz="2000" b="1" spc="-30" dirty="0">
                <a:solidFill>
                  <a:srgbClr val="005AA2"/>
                </a:solidFill>
                <a:latin typeface="Arial"/>
                <a:cs typeface="Arial"/>
              </a:rPr>
              <a:t> </a:t>
            </a:r>
            <a:r>
              <a:rPr sz="2000" b="1" spc="-80" dirty="0">
                <a:solidFill>
                  <a:srgbClr val="005AA2"/>
                </a:solidFill>
                <a:latin typeface="Arial"/>
                <a:cs typeface="Arial"/>
              </a:rPr>
              <a:t>was</a:t>
            </a:r>
            <a:r>
              <a:rPr sz="2000" b="1" spc="-35" dirty="0">
                <a:solidFill>
                  <a:srgbClr val="005AA2"/>
                </a:solidFill>
                <a:latin typeface="Arial"/>
                <a:cs typeface="Arial"/>
              </a:rPr>
              <a:t> </a:t>
            </a:r>
            <a:r>
              <a:rPr sz="2000" b="1" spc="-10" dirty="0">
                <a:solidFill>
                  <a:srgbClr val="005AA2"/>
                </a:solidFill>
                <a:latin typeface="Arial"/>
                <a:cs typeface="Arial"/>
              </a:rPr>
              <a:t>raised.</a:t>
            </a:r>
            <a:endParaRPr sz="2000" dirty="0">
              <a:latin typeface="Arial"/>
              <a:cs typeface="Arial"/>
            </a:endParaRPr>
          </a:p>
          <a:p>
            <a:pPr>
              <a:lnSpc>
                <a:spcPct val="100000"/>
              </a:lnSpc>
              <a:spcBef>
                <a:spcPts val="1060"/>
              </a:spcBef>
              <a:buClr>
                <a:srgbClr val="005AA2"/>
              </a:buClr>
              <a:buFont typeface="Arial"/>
              <a:buChar char="•"/>
            </a:pPr>
            <a:endParaRPr sz="2000" dirty="0">
              <a:latin typeface="Arial"/>
              <a:cs typeface="Arial"/>
            </a:endParaRPr>
          </a:p>
          <a:p>
            <a:pPr marL="355600" marR="5080" indent="-342900">
              <a:lnSpc>
                <a:spcPct val="100000"/>
              </a:lnSpc>
              <a:buFont typeface="Arial"/>
              <a:buChar char="•"/>
              <a:tabLst>
                <a:tab pos="355600" algn="l"/>
              </a:tabLst>
            </a:pPr>
            <a:r>
              <a:rPr sz="2000" b="1" spc="-100" dirty="0">
                <a:solidFill>
                  <a:srgbClr val="005AA2"/>
                </a:solidFill>
                <a:latin typeface="Arial"/>
                <a:cs typeface="Arial"/>
              </a:rPr>
              <a:t>Remind</a:t>
            </a:r>
            <a:r>
              <a:rPr sz="2000" b="1" spc="-50" dirty="0">
                <a:solidFill>
                  <a:srgbClr val="005AA2"/>
                </a:solidFill>
                <a:latin typeface="Arial"/>
                <a:cs typeface="Arial"/>
              </a:rPr>
              <a:t> the</a:t>
            </a:r>
            <a:r>
              <a:rPr lang="en-US" sz="2000" b="1" spc="-50" dirty="0">
                <a:solidFill>
                  <a:srgbClr val="005AA2"/>
                </a:solidFill>
                <a:latin typeface="Arial"/>
                <a:cs typeface="Arial"/>
              </a:rPr>
              <a:t> families</a:t>
            </a:r>
            <a:r>
              <a:rPr sz="2000" b="1" spc="-90" dirty="0">
                <a:solidFill>
                  <a:srgbClr val="005AA2"/>
                </a:solidFill>
                <a:latin typeface="Arial"/>
                <a:cs typeface="Arial"/>
              </a:rPr>
              <a:t> </a:t>
            </a:r>
            <a:r>
              <a:rPr sz="2000" b="1" spc="-70" dirty="0">
                <a:solidFill>
                  <a:srgbClr val="005AA2"/>
                </a:solidFill>
                <a:latin typeface="Arial"/>
                <a:cs typeface="Arial"/>
              </a:rPr>
              <a:t>about</a:t>
            </a:r>
            <a:r>
              <a:rPr sz="2000" b="1" spc="-65" dirty="0">
                <a:solidFill>
                  <a:srgbClr val="005AA2"/>
                </a:solidFill>
                <a:latin typeface="Arial"/>
                <a:cs typeface="Arial"/>
              </a:rPr>
              <a:t> </a:t>
            </a:r>
            <a:r>
              <a:rPr sz="2000" b="1" spc="-40" dirty="0">
                <a:solidFill>
                  <a:srgbClr val="005AA2"/>
                </a:solidFill>
                <a:latin typeface="Arial"/>
                <a:cs typeface="Arial"/>
              </a:rPr>
              <a:t>the</a:t>
            </a:r>
            <a:r>
              <a:rPr sz="2000" b="1" spc="-75" dirty="0">
                <a:solidFill>
                  <a:srgbClr val="005AA2"/>
                </a:solidFill>
                <a:latin typeface="Arial"/>
                <a:cs typeface="Arial"/>
              </a:rPr>
              <a:t> </a:t>
            </a:r>
            <a:r>
              <a:rPr sz="2000" b="1" spc="-90" dirty="0">
                <a:solidFill>
                  <a:srgbClr val="005AA2"/>
                </a:solidFill>
                <a:latin typeface="Arial"/>
                <a:cs typeface="Arial"/>
              </a:rPr>
              <a:t>ways</a:t>
            </a:r>
            <a:r>
              <a:rPr sz="2000" b="1" spc="-55" dirty="0">
                <a:solidFill>
                  <a:srgbClr val="005AA2"/>
                </a:solidFill>
                <a:latin typeface="Arial"/>
                <a:cs typeface="Arial"/>
              </a:rPr>
              <a:t> </a:t>
            </a:r>
            <a:r>
              <a:rPr sz="2000" b="1" spc="-30" dirty="0">
                <a:solidFill>
                  <a:srgbClr val="005AA2"/>
                </a:solidFill>
                <a:latin typeface="Arial"/>
                <a:cs typeface="Arial"/>
              </a:rPr>
              <a:t>to</a:t>
            </a:r>
            <a:r>
              <a:rPr sz="2000" b="1" spc="-80" dirty="0">
                <a:solidFill>
                  <a:srgbClr val="005AA2"/>
                </a:solidFill>
                <a:latin typeface="Arial"/>
                <a:cs typeface="Arial"/>
              </a:rPr>
              <a:t> </a:t>
            </a:r>
            <a:r>
              <a:rPr sz="2000" b="1" spc="-40" dirty="0">
                <a:solidFill>
                  <a:srgbClr val="005AA2"/>
                </a:solidFill>
                <a:latin typeface="Arial"/>
                <a:cs typeface="Arial"/>
              </a:rPr>
              <a:t>make</a:t>
            </a:r>
            <a:r>
              <a:rPr sz="2000" b="1" spc="-70" dirty="0">
                <a:solidFill>
                  <a:srgbClr val="005AA2"/>
                </a:solidFill>
                <a:latin typeface="Arial"/>
                <a:cs typeface="Arial"/>
              </a:rPr>
              <a:t> </a:t>
            </a:r>
            <a:r>
              <a:rPr sz="2000" b="1" spc="-40" dirty="0">
                <a:solidFill>
                  <a:srgbClr val="005AA2"/>
                </a:solidFill>
                <a:latin typeface="Arial"/>
                <a:cs typeface="Arial"/>
              </a:rPr>
              <a:t>their</a:t>
            </a:r>
            <a:r>
              <a:rPr sz="2000" b="1" spc="-80" dirty="0">
                <a:solidFill>
                  <a:srgbClr val="005AA2"/>
                </a:solidFill>
                <a:latin typeface="Arial"/>
                <a:cs typeface="Arial"/>
              </a:rPr>
              <a:t> </a:t>
            </a:r>
            <a:r>
              <a:rPr sz="2000" b="1" dirty="0">
                <a:solidFill>
                  <a:srgbClr val="005AA2"/>
                </a:solidFill>
                <a:latin typeface="Arial"/>
                <a:cs typeface="Arial"/>
              </a:rPr>
              <a:t>gift</a:t>
            </a:r>
            <a:r>
              <a:rPr sz="2000" b="1" spc="-85" dirty="0">
                <a:solidFill>
                  <a:srgbClr val="005AA2"/>
                </a:solidFill>
                <a:latin typeface="Arial"/>
                <a:cs typeface="Arial"/>
              </a:rPr>
              <a:t> </a:t>
            </a:r>
            <a:r>
              <a:rPr sz="2000" b="1" spc="-25" dirty="0">
                <a:solidFill>
                  <a:srgbClr val="005AA2"/>
                </a:solidFill>
                <a:latin typeface="Arial"/>
                <a:cs typeface="Arial"/>
              </a:rPr>
              <a:t>go </a:t>
            </a:r>
            <a:r>
              <a:rPr sz="2000" b="1" spc="-40" dirty="0">
                <a:solidFill>
                  <a:srgbClr val="005AA2"/>
                </a:solidFill>
                <a:latin typeface="Arial"/>
                <a:cs typeface="Arial"/>
              </a:rPr>
              <a:t>further </a:t>
            </a:r>
            <a:r>
              <a:rPr sz="2000" b="1" spc="-60" dirty="0">
                <a:solidFill>
                  <a:srgbClr val="005AA2"/>
                </a:solidFill>
                <a:latin typeface="Arial"/>
                <a:cs typeface="Arial"/>
              </a:rPr>
              <a:t>(</a:t>
            </a:r>
            <a:r>
              <a:rPr lang="en-US" sz="2000" b="1" spc="-60" dirty="0">
                <a:solidFill>
                  <a:srgbClr val="005AA2"/>
                </a:solidFill>
                <a:latin typeface="Arial"/>
                <a:cs typeface="Arial"/>
              </a:rPr>
              <a:t>employer</a:t>
            </a:r>
            <a:r>
              <a:rPr sz="2000" b="1" spc="-65" dirty="0">
                <a:solidFill>
                  <a:srgbClr val="005AA2"/>
                </a:solidFill>
                <a:latin typeface="Arial"/>
                <a:cs typeface="Arial"/>
              </a:rPr>
              <a:t> </a:t>
            </a:r>
            <a:r>
              <a:rPr sz="2000" b="1" spc="-70" dirty="0">
                <a:solidFill>
                  <a:srgbClr val="005AA2"/>
                </a:solidFill>
                <a:latin typeface="Arial"/>
                <a:cs typeface="Arial"/>
              </a:rPr>
              <a:t>matching,</a:t>
            </a:r>
            <a:r>
              <a:rPr sz="2000" b="1" spc="-30" dirty="0">
                <a:solidFill>
                  <a:srgbClr val="005AA2"/>
                </a:solidFill>
                <a:latin typeface="Arial"/>
                <a:cs typeface="Arial"/>
              </a:rPr>
              <a:t> </a:t>
            </a:r>
            <a:r>
              <a:rPr sz="2000" b="1" spc="-80" dirty="0">
                <a:solidFill>
                  <a:srgbClr val="005AA2"/>
                </a:solidFill>
                <a:latin typeface="Arial"/>
                <a:cs typeface="Arial"/>
              </a:rPr>
              <a:t>Dollars</a:t>
            </a:r>
            <a:r>
              <a:rPr sz="2000" b="1" spc="-45" dirty="0">
                <a:solidFill>
                  <a:srgbClr val="005AA2"/>
                </a:solidFill>
                <a:latin typeface="Arial"/>
                <a:cs typeface="Arial"/>
              </a:rPr>
              <a:t> </a:t>
            </a:r>
            <a:r>
              <a:rPr sz="2000" b="1" spc="-25" dirty="0">
                <a:solidFill>
                  <a:srgbClr val="005AA2"/>
                </a:solidFill>
                <a:latin typeface="Arial"/>
                <a:cs typeface="Arial"/>
              </a:rPr>
              <a:t>for</a:t>
            </a:r>
            <a:r>
              <a:rPr sz="2000" b="1" spc="-50" dirty="0">
                <a:solidFill>
                  <a:srgbClr val="005AA2"/>
                </a:solidFill>
                <a:latin typeface="Arial"/>
                <a:cs typeface="Arial"/>
              </a:rPr>
              <a:t> </a:t>
            </a:r>
            <a:r>
              <a:rPr sz="2000" b="1" spc="-10" dirty="0">
                <a:solidFill>
                  <a:srgbClr val="005AA2"/>
                </a:solidFill>
                <a:latin typeface="Arial"/>
                <a:cs typeface="Arial"/>
              </a:rPr>
              <a:t>Doers, etc.).</a:t>
            </a:r>
            <a:endParaRPr sz="2000" dirty="0">
              <a:latin typeface="Arial"/>
              <a:cs typeface="Arial"/>
            </a:endParaRPr>
          </a:p>
          <a:p>
            <a:pPr>
              <a:lnSpc>
                <a:spcPct val="100000"/>
              </a:lnSpc>
              <a:spcBef>
                <a:spcPts val="1060"/>
              </a:spcBef>
              <a:buClr>
                <a:srgbClr val="005AA2"/>
              </a:buClr>
              <a:buFont typeface="Arial"/>
              <a:buChar char="•"/>
            </a:pPr>
            <a:endParaRPr sz="2000" dirty="0">
              <a:latin typeface="Arial"/>
              <a:cs typeface="Arial"/>
            </a:endParaRPr>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389255">
              <a:lnSpc>
                <a:spcPct val="100000"/>
              </a:lnSpc>
              <a:spcBef>
                <a:spcPts val="95"/>
              </a:spcBef>
            </a:pPr>
            <a:r>
              <a:rPr dirty="0"/>
              <a:t>After</a:t>
            </a:r>
            <a:r>
              <a:rPr spc="-20" dirty="0"/>
              <a:t> </a:t>
            </a:r>
            <a:r>
              <a:rPr dirty="0"/>
              <a:t>the</a:t>
            </a:r>
            <a:r>
              <a:rPr spc="-35" dirty="0"/>
              <a:t> </a:t>
            </a:r>
            <a:r>
              <a:rPr dirty="0"/>
              <a:t>FOS</a:t>
            </a:r>
            <a:r>
              <a:rPr spc="-30" dirty="0"/>
              <a:t> </a:t>
            </a:r>
            <a:r>
              <a:rPr spc="-10" dirty="0"/>
              <a:t>Presentation</a:t>
            </a:r>
          </a:p>
        </p:txBody>
      </p:sp>
      <p:sp>
        <p:nvSpPr>
          <p:cNvPr id="3" name="object 3"/>
          <p:cNvSpPr txBox="1"/>
          <p:nvPr/>
        </p:nvSpPr>
        <p:spPr>
          <a:xfrm>
            <a:off x="2341321" y="1270173"/>
            <a:ext cx="6070600" cy="4505720"/>
          </a:xfrm>
          <a:prstGeom prst="rect">
            <a:avLst/>
          </a:prstGeom>
        </p:spPr>
        <p:txBody>
          <a:bodyPr vert="horz" wrap="square" lIns="0" tIns="113664" rIns="0" bIns="0" rtlCol="0">
            <a:spAutoFit/>
          </a:bodyPr>
          <a:lstStyle/>
          <a:p>
            <a:pPr marL="12700">
              <a:lnSpc>
                <a:spcPct val="100000"/>
              </a:lnSpc>
              <a:spcBef>
                <a:spcPts val="894"/>
              </a:spcBef>
            </a:pPr>
            <a:r>
              <a:rPr sz="1800" b="1" u="sng" spc="-10" dirty="0">
                <a:solidFill>
                  <a:srgbClr val="C00000"/>
                </a:solidFill>
                <a:uFill>
                  <a:solidFill>
                    <a:srgbClr val="C00000"/>
                  </a:solidFill>
                </a:uFill>
                <a:latin typeface="Calibri"/>
                <a:cs typeface="Calibri"/>
              </a:rPr>
              <a:t>1-</a:t>
            </a:r>
            <a:r>
              <a:rPr sz="1800" b="1" u="sng" dirty="0">
                <a:solidFill>
                  <a:srgbClr val="C00000"/>
                </a:solidFill>
                <a:uFill>
                  <a:solidFill>
                    <a:srgbClr val="C00000"/>
                  </a:solidFill>
                </a:uFill>
                <a:latin typeface="Calibri"/>
                <a:cs typeface="Calibri"/>
              </a:rPr>
              <a:t>week</a:t>
            </a:r>
            <a:r>
              <a:rPr sz="1800" b="1" u="sng" spc="-45" dirty="0">
                <a:solidFill>
                  <a:srgbClr val="C00000"/>
                </a:solidFill>
                <a:uFill>
                  <a:solidFill>
                    <a:srgbClr val="C00000"/>
                  </a:solidFill>
                </a:uFill>
                <a:latin typeface="Calibri"/>
                <a:cs typeface="Calibri"/>
              </a:rPr>
              <a:t> </a:t>
            </a:r>
            <a:r>
              <a:rPr sz="1800" b="1" u="sng" dirty="0">
                <a:solidFill>
                  <a:srgbClr val="C00000"/>
                </a:solidFill>
                <a:uFill>
                  <a:solidFill>
                    <a:srgbClr val="C00000"/>
                  </a:solidFill>
                </a:uFill>
                <a:latin typeface="Calibri"/>
                <a:cs typeface="Calibri"/>
              </a:rPr>
              <a:t>after</a:t>
            </a:r>
            <a:r>
              <a:rPr sz="1800" b="1" u="sng" spc="-25" dirty="0">
                <a:solidFill>
                  <a:srgbClr val="C00000"/>
                </a:solidFill>
                <a:uFill>
                  <a:solidFill>
                    <a:srgbClr val="C00000"/>
                  </a:solidFill>
                </a:uFill>
                <a:latin typeface="Calibri"/>
                <a:cs typeface="Calibri"/>
              </a:rPr>
              <a:t> </a:t>
            </a:r>
            <a:r>
              <a:rPr sz="1800" b="1" u="sng" dirty="0">
                <a:solidFill>
                  <a:srgbClr val="C00000"/>
                </a:solidFill>
                <a:uFill>
                  <a:solidFill>
                    <a:srgbClr val="C00000"/>
                  </a:solidFill>
                </a:uFill>
                <a:latin typeface="Calibri"/>
                <a:cs typeface="Calibri"/>
              </a:rPr>
              <a:t>the</a:t>
            </a:r>
            <a:r>
              <a:rPr sz="1800" b="1" u="sng" spc="-35" dirty="0">
                <a:solidFill>
                  <a:srgbClr val="C00000"/>
                </a:solidFill>
                <a:uFill>
                  <a:solidFill>
                    <a:srgbClr val="C00000"/>
                  </a:solidFill>
                </a:uFill>
                <a:latin typeface="Calibri"/>
                <a:cs typeface="Calibri"/>
              </a:rPr>
              <a:t> </a:t>
            </a:r>
            <a:r>
              <a:rPr sz="1800" b="1" u="sng" dirty="0">
                <a:solidFill>
                  <a:srgbClr val="C00000"/>
                </a:solidFill>
                <a:uFill>
                  <a:solidFill>
                    <a:srgbClr val="C00000"/>
                  </a:solidFill>
                </a:uFill>
                <a:latin typeface="Calibri"/>
                <a:cs typeface="Calibri"/>
              </a:rPr>
              <a:t>date</a:t>
            </a:r>
            <a:r>
              <a:rPr sz="1800" b="1" u="sng" spc="-30" dirty="0">
                <a:solidFill>
                  <a:srgbClr val="C00000"/>
                </a:solidFill>
                <a:uFill>
                  <a:solidFill>
                    <a:srgbClr val="C00000"/>
                  </a:solidFill>
                </a:uFill>
                <a:latin typeface="Calibri"/>
                <a:cs typeface="Calibri"/>
              </a:rPr>
              <a:t> </a:t>
            </a:r>
            <a:r>
              <a:rPr sz="1800" b="1" u="sng" dirty="0">
                <a:solidFill>
                  <a:srgbClr val="C00000"/>
                </a:solidFill>
                <a:uFill>
                  <a:solidFill>
                    <a:srgbClr val="C00000"/>
                  </a:solidFill>
                </a:uFill>
                <a:latin typeface="Calibri"/>
                <a:cs typeface="Calibri"/>
              </a:rPr>
              <a:t>of</a:t>
            </a:r>
            <a:r>
              <a:rPr sz="1800" b="1" u="sng" spc="-20" dirty="0">
                <a:solidFill>
                  <a:srgbClr val="C00000"/>
                </a:solidFill>
                <a:uFill>
                  <a:solidFill>
                    <a:srgbClr val="C00000"/>
                  </a:solidFill>
                </a:uFill>
                <a:latin typeface="Calibri"/>
                <a:cs typeface="Calibri"/>
              </a:rPr>
              <a:t> </a:t>
            </a:r>
            <a:r>
              <a:rPr sz="1800" b="1" u="sng" dirty="0">
                <a:solidFill>
                  <a:srgbClr val="C00000"/>
                </a:solidFill>
                <a:uFill>
                  <a:solidFill>
                    <a:srgbClr val="C00000"/>
                  </a:solidFill>
                </a:uFill>
                <a:latin typeface="Calibri"/>
                <a:cs typeface="Calibri"/>
              </a:rPr>
              <a:t>your</a:t>
            </a:r>
            <a:r>
              <a:rPr sz="1800" b="1" u="sng" spc="-40" dirty="0">
                <a:solidFill>
                  <a:srgbClr val="C00000"/>
                </a:solidFill>
                <a:uFill>
                  <a:solidFill>
                    <a:srgbClr val="C00000"/>
                  </a:solidFill>
                </a:uFill>
                <a:latin typeface="Calibri"/>
                <a:cs typeface="Calibri"/>
              </a:rPr>
              <a:t> </a:t>
            </a:r>
            <a:r>
              <a:rPr sz="1800" b="1" u="sng" dirty="0">
                <a:solidFill>
                  <a:srgbClr val="C00000"/>
                </a:solidFill>
                <a:uFill>
                  <a:solidFill>
                    <a:srgbClr val="C00000"/>
                  </a:solidFill>
                </a:uFill>
                <a:latin typeface="Calibri"/>
                <a:cs typeface="Calibri"/>
              </a:rPr>
              <a:t>FOS</a:t>
            </a:r>
            <a:r>
              <a:rPr sz="1800" b="1" u="sng" spc="-30" dirty="0">
                <a:solidFill>
                  <a:srgbClr val="C00000"/>
                </a:solidFill>
                <a:uFill>
                  <a:solidFill>
                    <a:srgbClr val="C00000"/>
                  </a:solidFill>
                </a:uFill>
                <a:latin typeface="Calibri"/>
                <a:cs typeface="Calibri"/>
              </a:rPr>
              <a:t> </a:t>
            </a:r>
            <a:r>
              <a:rPr sz="1800" b="1" u="sng" spc="-10" dirty="0">
                <a:solidFill>
                  <a:srgbClr val="C00000"/>
                </a:solidFill>
                <a:uFill>
                  <a:solidFill>
                    <a:srgbClr val="C00000"/>
                  </a:solidFill>
                </a:uFill>
                <a:latin typeface="Calibri"/>
                <a:cs typeface="Calibri"/>
              </a:rPr>
              <a:t>presentation.</a:t>
            </a:r>
            <a:endParaRPr sz="1800" dirty="0">
              <a:latin typeface="Calibri"/>
              <a:cs typeface="Calibri"/>
            </a:endParaRPr>
          </a:p>
          <a:p>
            <a:pPr marL="12700" marR="5080">
              <a:lnSpc>
                <a:spcPct val="100000"/>
              </a:lnSpc>
              <a:spcBef>
                <a:spcPts val="800"/>
              </a:spcBef>
            </a:pPr>
            <a:r>
              <a:rPr sz="1800" dirty="0">
                <a:solidFill>
                  <a:srgbClr val="005AA2"/>
                </a:solidFill>
                <a:latin typeface="Calibri"/>
                <a:cs typeface="Calibri"/>
              </a:rPr>
              <a:t>Follow</a:t>
            </a:r>
            <a:r>
              <a:rPr sz="1800" spc="-50" dirty="0">
                <a:solidFill>
                  <a:srgbClr val="005AA2"/>
                </a:solidFill>
                <a:latin typeface="Calibri"/>
                <a:cs typeface="Calibri"/>
              </a:rPr>
              <a:t> </a:t>
            </a:r>
            <a:r>
              <a:rPr sz="1800" dirty="0">
                <a:solidFill>
                  <a:srgbClr val="005AA2"/>
                </a:solidFill>
                <a:latin typeface="Calibri"/>
                <a:cs typeface="Calibri"/>
              </a:rPr>
              <a:t>up</a:t>
            </a:r>
            <a:r>
              <a:rPr sz="1800" spc="-40" dirty="0">
                <a:solidFill>
                  <a:srgbClr val="005AA2"/>
                </a:solidFill>
                <a:latin typeface="Calibri"/>
                <a:cs typeface="Calibri"/>
              </a:rPr>
              <a:t> </a:t>
            </a:r>
            <a:r>
              <a:rPr sz="1800" dirty="0">
                <a:solidFill>
                  <a:srgbClr val="005AA2"/>
                </a:solidFill>
                <a:latin typeface="Calibri"/>
                <a:cs typeface="Calibri"/>
              </a:rPr>
              <a:t>with</a:t>
            </a:r>
            <a:r>
              <a:rPr sz="1800" spc="-35" dirty="0">
                <a:solidFill>
                  <a:srgbClr val="005AA2"/>
                </a:solidFill>
                <a:latin typeface="Calibri"/>
                <a:cs typeface="Calibri"/>
              </a:rPr>
              <a:t> </a:t>
            </a:r>
            <a:r>
              <a:rPr sz="1800" dirty="0">
                <a:solidFill>
                  <a:srgbClr val="005AA2"/>
                </a:solidFill>
                <a:latin typeface="Calibri"/>
                <a:cs typeface="Calibri"/>
              </a:rPr>
              <a:t>the</a:t>
            </a:r>
            <a:r>
              <a:rPr sz="1800" spc="-40" dirty="0">
                <a:solidFill>
                  <a:srgbClr val="005AA2"/>
                </a:solidFill>
                <a:latin typeface="Calibri"/>
                <a:cs typeface="Calibri"/>
              </a:rPr>
              <a:t> </a:t>
            </a:r>
            <a:r>
              <a:rPr sz="1800" dirty="0">
                <a:solidFill>
                  <a:srgbClr val="005AA2"/>
                </a:solidFill>
                <a:latin typeface="Calibri"/>
                <a:cs typeface="Calibri"/>
              </a:rPr>
              <a:t>families</a:t>
            </a:r>
            <a:r>
              <a:rPr sz="1800" spc="-50" dirty="0">
                <a:solidFill>
                  <a:srgbClr val="005AA2"/>
                </a:solidFill>
                <a:latin typeface="Calibri"/>
                <a:cs typeface="Calibri"/>
              </a:rPr>
              <a:t> </a:t>
            </a:r>
            <a:r>
              <a:rPr sz="1800" dirty="0">
                <a:solidFill>
                  <a:srgbClr val="005AA2"/>
                </a:solidFill>
                <a:latin typeface="Calibri"/>
                <a:cs typeface="Calibri"/>
              </a:rPr>
              <a:t>that</a:t>
            </a:r>
            <a:r>
              <a:rPr sz="1800" spc="-45" dirty="0">
                <a:solidFill>
                  <a:srgbClr val="005AA2"/>
                </a:solidFill>
                <a:latin typeface="Calibri"/>
                <a:cs typeface="Calibri"/>
              </a:rPr>
              <a:t> </a:t>
            </a:r>
            <a:r>
              <a:rPr sz="1800" dirty="0">
                <a:solidFill>
                  <a:srgbClr val="005AA2"/>
                </a:solidFill>
                <a:latin typeface="Calibri"/>
                <a:cs typeface="Calibri"/>
              </a:rPr>
              <a:t>were</a:t>
            </a:r>
            <a:r>
              <a:rPr sz="1800" spc="-30" dirty="0">
                <a:solidFill>
                  <a:srgbClr val="005AA2"/>
                </a:solidFill>
                <a:latin typeface="Calibri"/>
                <a:cs typeface="Calibri"/>
              </a:rPr>
              <a:t> </a:t>
            </a:r>
            <a:r>
              <a:rPr sz="1800" dirty="0">
                <a:solidFill>
                  <a:srgbClr val="005AA2"/>
                </a:solidFill>
                <a:latin typeface="Calibri"/>
                <a:cs typeface="Calibri"/>
              </a:rPr>
              <a:t>absent</a:t>
            </a:r>
            <a:r>
              <a:rPr sz="1800" spc="-45" dirty="0">
                <a:solidFill>
                  <a:srgbClr val="005AA2"/>
                </a:solidFill>
                <a:latin typeface="Calibri"/>
                <a:cs typeface="Calibri"/>
              </a:rPr>
              <a:t> </a:t>
            </a:r>
            <a:r>
              <a:rPr sz="1800" dirty="0">
                <a:solidFill>
                  <a:srgbClr val="005AA2"/>
                </a:solidFill>
                <a:latin typeface="Calibri"/>
                <a:cs typeface="Calibri"/>
              </a:rPr>
              <a:t>the</a:t>
            </a:r>
            <a:r>
              <a:rPr sz="1800" spc="-35" dirty="0">
                <a:solidFill>
                  <a:srgbClr val="005AA2"/>
                </a:solidFill>
                <a:latin typeface="Calibri"/>
                <a:cs typeface="Calibri"/>
              </a:rPr>
              <a:t> </a:t>
            </a:r>
            <a:r>
              <a:rPr sz="1800" dirty="0">
                <a:solidFill>
                  <a:srgbClr val="005AA2"/>
                </a:solidFill>
                <a:latin typeface="Calibri"/>
                <a:cs typeface="Calibri"/>
              </a:rPr>
              <a:t>night</a:t>
            </a:r>
            <a:r>
              <a:rPr sz="1800" spc="-40" dirty="0">
                <a:solidFill>
                  <a:srgbClr val="005AA2"/>
                </a:solidFill>
                <a:latin typeface="Calibri"/>
                <a:cs typeface="Calibri"/>
              </a:rPr>
              <a:t> </a:t>
            </a:r>
            <a:r>
              <a:rPr sz="1800" dirty="0">
                <a:solidFill>
                  <a:srgbClr val="005AA2"/>
                </a:solidFill>
                <a:latin typeface="Calibri"/>
                <a:cs typeface="Calibri"/>
              </a:rPr>
              <a:t>of</a:t>
            </a:r>
            <a:r>
              <a:rPr sz="1800" spc="-40" dirty="0">
                <a:solidFill>
                  <a:srgbClr val="005AA2"/>
                </a:solidFill>
                <a:latin typeface="Calibri"/>
                <a:cs typeface="Calibri"/>
              </a:rPr>
              <a:t> </a:t>
            </a:r>
            <a:r>
              <a:rPr sz="1800" dirty="0">
                <a:solidFill>
                  <a:srgbClr val="005AA2"/>
                </a:solidFill>
                <a:latin typeface="Calibri"/>
                <a:cs typeface="Calibri"/>
              </a:rPr>
              <a:t>the</a:t>
            </a:r>
            <a:r>
              <a:rPr sz="1800" spc="-40" dirty="0">
                <a:solidFill>
                  <a:srgbClr val="005AA2"/>
                </a:solidFill>
                <a:latin typeface="Calibri"/>
                <a:cs typeface="Calibri"/>
              </a:rPr>
              <a:t> </a:t>
            </a:r>
            <a:r>
              <a:rPr sz="1800" spc="-25" dirty="0">
                <a:solidFill>
                  <a:srgbClr val="005AA2"/>
                </a:solidFill>
                <a:latin typeface="Calibri"/>
                <a:cs typeface="Calibri"/>
              </a:rPr>
              <a:t>FOS </a:t>
            </a:r>
            <a:r>
              <a:rPr sz="1800" spc="-10" dirty="0">
                <a:solidFill>
                  <a:srgbClr val="005AA2"/>
                </a:solidFill>
                <a:latin typeface="Calibri"/>
                <a:cs typeface="Calibri"/>
              </a:rPr>
              <a:t>presentation;</a:t>
            </a:r>
            <a:r>
              <a:rPr sz="1800" spc="-40" dirty="0">
                <a:solidFill>
                  <a:srgbClr val="005AA2"/>
                </a:solidFill>
                <a:latin typeface="Calibri"/>
                <a:cs typeface="Calibri"/>
              </a:rPr>
              <a:t> </a:t>
            </a:r>
            <a:r>
              <a:rPr sz="1800" dirty="0">
                <a:solidFill>
                  <a:srgbClr val="005AA2"/>
                </a:solidFill>
                <a:latin typeface="Calibri"/>
                <a:cs typeface="Calibri"/>
              </a:rPr>
              <a:t>remember</a:t>
            </a:r>
            <a:r>
              <a:rPr sz="1800" spc="-50" dirty="0">
                <a:solidFill>
                  <a:srgbClr val="005AA2"/>
                </a:solidFill>
                <a:latin typeface="Calibri"/>
                <a:cs typeface="Calibri"/>
              </a:rPr>
              <a:t> </a:t>
            </a:r>
            <a:r>
              <a:rPr sz="1800" dirty="0">
                <a:solidFill>
                  <a:srgbClr val="005AA2"/>
                </a:solidFill>
                <a:latin typeface="Calibri"/>
                <a:cs typeface="Calibri"/>
              </a:rPr>
              <a:t>that</a:t>
            </a:r>
            <a:r>
              <a:rPr sz="1800" spc="-60" dirty="0">
                <a:solidFill>
                  <a:srgbClr val="005AA2"/>
                </a:solidFill>
                <a:latin typeface="Calibri"/>
                <a:cs typeface="Calibri"/>
              </a:rPr>
              <a:t> </a:t>
            </a:r>
            <a:r>
              <a:rPr sz="1800" dirty="0">
                <a:solidFill>
                  <a:srgbClr val="005AA2"/>
                </a:solidFill>
                <a:latin typeface="Calibri"/>
                <a:cs typeface="Calibri"/>
              </a:rPr>
              <a:t>every</a:t>
            </a:r>
            <a:r>
              <a:rPr sz="1800" spc="-55" dirty="0">
                <a:solidFill>
                  <a:srgbClr val="005AA2"/>
                </a:solidFill>
                <a:latin typeface="Calibri"/>
                <a:cs typeface="Calibri"/>
              </a:rPr>
              <a:t> </a:t>
            </a:r>
            <a:r>
              <a:rPr sz="1800" dirty="0">
                <a:solidFill>
                  <a:srgbClr val="005AA2"/>
                </a:solidFill>
                <a:latin typeface="Calibri"/>
                <a:cs typeface="Calibri"/>
              </a:rPr>
              <a:t>family</a:t>
            </a:r>
            <a:r>
              <a:rPr sz="1800" spc="-60" dirty="0">
                <a:solidFill>
                  <a:srgbClr val="005AA2"/>
                </a:solidFill>
                <a:latin typeface="Calibri"/>
                <a:cs typeface="Calibri"/>
              </a:rPr>
              <a:t> </a:t>
            </a:r>
            <a:r>
              <a:rPr sz="1800" dirty="0">
                <a:solidFill>
                  <a:srgbClr val="005AA2"/>
                </a:solidFill>
                <a:latin typeface="Calibri"/>
                <a:cs typeface="Calibri"/>
              </a:rPr>
              <a:t>deserves</a:t>
            </a:r>
            <a:r>
              <a:rPr sz="1800" spc="-50" dirty="0">
                <a:solidFill>
                  <a:srgbClr val="005AA2"/>
                </a:solidFill>
                <a:latin typeface="Calibri"/>
                <a:cs typeface="Calibri"/>
              </a:rPr>
              <a:t> </a:t>
            </a:r>
            <a:r>
              <a:rPr sz="1800" spc="-25" dirty="0">
                <a:solidFill>
                  <a:srgbClr val="005AA2"/>
                </a:solidFill>
                <a:latin typeface="Calibri"/>
                <a:cs typeface="Calibri"/>
              </a:rPr>
              <a:t>the </a:t>
            </a:r>
            <a:r>
              <a:rPr sz="1800" dirty="0">
                <a:solidFill>
                  <a:srgbClr val="005AA2"/>
                </a:solidFill>
                <a:latin typeface="Calibri"/>
                <a:cs typeface="Calibri"/>
              </a:rPr>
              <a:t>opportunity</a:t>
            </a:r>
            <a:r>
              <a:rPr sz="1800" spc="-45" dirty="0">
                <a:solidFill>
                  <a:srgbClr val="005AA2"/>
                </a:solidFill>
                <a:latin typeface="Calibri"/>
                <a:cs typeface="Calibri"/>
              </a:rPr>
              <a:t> </a:t>
            </a:r>
            <a:r>
              <a:rPr sz="1800" dirty="0">
                <a:solidFill>
                  <a:srgbClr val="005AA2"/>
                </a:solidFill>
                <a:latin typeface="Calibri"/>
                <a:cs typeface="Calibri"/>
              </a:rPr>
              <a:t>to</a:t>
            </a:r>
            <a:r>
              <a:rPr sz="1800" spc="-35" dirty="0">
                <a:solidFill>
                  <a:srgbClr val="005AA2"/>
                </a:solidFill>
                <a:latin typeface="Calibri"/>
                <a:cs typeface="Calibri"/>
              </a:rPr>
              <a:t> </a:t>
            </a:r>
            <a:r>
              <a:rPr sz="1800" spc="-10" dirty="0">
                <a:solidFill>
                  <a:srgbClr val="005AA2"/>
                </a:solidFill>
                <a:latin typeface="Calibri"/>
                <a:cs typeface="Calibri"/>
              </a:rPr>
              <a:t>contribute</a:t>
            </a:r>
            <a:r>
              <a:rPr sz="1800" spc="-25" dirty="0">
                <a:solidFill>
                  <a:srgbClr val="005AA2"/>
                </a:solidFill>
                <a:latin typeface="Calibri"/>
                <a:cs typeface="Calibri"/>
              </a:rPr>
              <a:t> </a:t>
            </a:r>
            <a:r>
              <a:rPr sz="1800" dirty="0">
                <a:solidFill>
                  <a:srgbClr val="005AA2"/>
                </a:solidFill>
                <a:latin typeface="Calibri"/>
                <a:cs typeface="Calibri"/>
              </a:rPr>
              <a:t>to</a:t>
            </a:r>
            <a:r>
              <a:rPr sz="1800" spc="-30" dirty="0">
                <a:solidFill>
                  <a:srgbClr val="005AA2"/>
                </a:solidFill>
                <a:latin typeface="Calibri"/>
                <a:cs typeface="Calibri"/>
              </a:rPr>
              <a:t> </a:t>
            </a:r>
            <a:r>
              <a:rPr sz="1800" dirty="0">
                <a:solidFill>
                  <a:srgbClr val="005AA2"/>
                </a:solidFill>
                <a:latin typeface="Calibri"/>
                <a:cs typeface="Calibri"/>
              </a:rPr>
              <a:t>Friends</a:t>
            </a:r>
            <a:r>
              <a:rPr sz="1800" spc="-35" dirty="0">
                <a:solidFill>
                  <a:srgbClr val="005AA2"/>
                </a:solidFill>
                <a:latin typeface="Calibri"/>
                <a:cs typeface="Calibri"/>
              </a:rPr>
              <a:t> </a:t>
            </a:r>
            <a:r>
              <a:rPr sz="1800" dirty="0">
                <a:solidFill>
                  <a:srgbClr val="005AA2"/>
                </a:solidFill>
                <a:latin typeface="Calibri"/>
                <a:cs typeface="Calibri"/>
              </a:rPr>
              <a:t>of</a:t>
            </a:r>
            <a:r>
              <a:rPr sz="1800" spc="-35" dirty="0">
                <a:solidFill>
                  <a:srgbClr val="005AA2"/>
                </a:solidFill>
                <a:latin typeface="Calibri"/>
                <a:cs typeface="Calibri"/>
              </a:rPr>
              <a:t> </a:t>
            </a:r>
            <a:r>
              <a:rPr sz="1800" spc="-10" dirty="0">
                <a:solidFill>
                  <a:srgbClr val="005AA2"/>
                </a:solidFill>
                <a:latin typeface="Calibri"/>
                <a:cs typeface="Calibri"/>
              </a:rPr>
              <a:t>Scouting.</a:t>
            </a:r>
            <a:endParaRPr sz="1800" dirty="0">
              <a:latin typeface="Calibri"/>
              <a:cs typeface="Calibri"/>
            </a:endParaRPr>
          </a:p>
          <a:p>
            <a:pPr marL="12700">
              <a:lnSpc>
                <a:spcPct val="100000"/>
              </a:lnSpc>
              <a:spcBef>
                <a:spcPts val="805"/>
              </a:spcBef>
            </a:pPr>
            <a:r>
              <a:rPr sz="1800" b="1" u="sng" spc="-10" dirty="0">
                <a:solidFill>
                  <a:srgbClr val="C00000"/>
                </a:solidFill>
                <a:uFill>
                  <a:solidFill>
                    <a:srgbClr val="C00000"/>
                  </a:solidFill>
                </a:uFill>
                <a:latin typeface="Calibri"/>
                <a:cs typeface="Calibri"/>
              </a:rPr>
              <a:t>1-</a:t>
            </a:r>
            <a:r>
              <a:rPr sz="1800" b="1" u="sng" dirty="0">
                <a:solidFill>
                  <a:srgbClr val="C00000"/>
                </a:solidFill>
                <a:uFill>
                  <a:solidFill>
                    <a:srgbClr val="C00000"/>
                  </a:solidFill>
                </a:uFill>
                <a:latin typeface="Calibri"/>
                <a:cs typeface="Calibri"/>
              </a:rPr>
              <a:t>month</a:t>
            </a:r>
            <a:r>
              <a:rPr sz="1800" b="1" u="sng" spc="-35" dirty="0">
                <a:solidFill>
                  <a:srgbClr val="C00000"/>
                </a:solidFill>
                <a:uFill>
                  <a:solidFill>
                    <a:srgbClr val="C00000"/>
                  </a:solidFill>
                </a:uFill>
                <a:latin typeface="Calibri"/>
                <a:cs typeface="Calibri"/>
              </a:rPr>
              <a:t> </a:t>
            </a:r>
            <a:r>
              <a:rPr sz="1800" b="1" u="sng" dirty="0">
                <a:solidFill>
                  <a:srgbClr val="C00000"/>
                </a:solidFill>
                <a:uFill>
                  <a:solidFill>
                    <a:srgbClr val="C00000"/>
                  </a:solidFill>
                </a:uFill>
                <a:latin typeface="Calibri"/>
                <a:cs typeface="Calibri"/>
              </a:rPr>
              <a:t>after</a:t>
            </a:r>
            <a:r>
              <a:rPr sz="1800" b="1" u="sng" spc="-25" dirty="0">
                <a:solidFill>
                  <a:srgbClr val="C00000"/>
                </a:solidFill>
                <a:uFill>
                  <a:solidFill>
                    <a:srgbClr val="C00000"/>
                  </a:solidFill>
                </a:uFill>
                <a:latin typeface="Calibri"/>
                <a:cs typeface="Calibri"/>
              </a:rPr>
              <a:t> </a:t>
            </a:r>
            <a:r>
              <a:rPr sz="1800" b="1" u="sng" dirty="0">
                <a:solidFill>
                  <a:srgbClr val="C00000"/>
                </a:solidFill>
                <a:uFill>
                  <a:solidFill>
                    <a:srgbClr val="C00000"/>
                  </a:solidFill>
                </a:uFill>
                <a:latin typeface="Calibri"/>
                <a:cs typeface="Calibri"/>
              </a:rPr>
              <a:t>the</a:t>
            </a:r>
            <a:r>
              <a:rPr sz="1800" b="1" u="sng" spc="-40" dirty="0">
                <a:solidFill>
                  <a:srgbClr val="C00000"/>
                </a:solidFill>
                <a:uFill>
                  <a:solidFill>
                    <a:srgbClr val="C00000"/>
                  </a:solidFill>
                </a:uFill>
                <a:latin typeface="Calibri"/>
                <a:cs typeface="Calibri"/>
              </a:rPr>
              <a:t> </a:t>
            </a:r>
            <a:r>
              <a:rPr sz="1800" b="1" u="sng" dirty="0">
                <a:solidFill>
                  <a:srgbClr val="C00000"/>
                </a:solidFill>
                <a:uFill>
                  <a:solidFill>
                    <a:srgbClr val="C00000"/>
                  </a:solidFill>
                </a:uFill>
                <a:latin typeface="Calibri"/>
                <a:cs typeface="Calibri"/>
              </a:rPr>
              <a:t>date</a:t>
            </a:r>
            <a:r>
              <a:rPr sz="1800" b="1" u="sng" spc="-25" dirty="0">
                <a:solidFill>
                  <a:srgbClr val="C00000"/>
                </a:solidFill>
                <a:uFill>
                  <a:solidFill>
                    <a:srgbClr val="C00000"/>
                  </a:solidFill>
                </a:uFill>
                <a:latin typeface="Calibri"/>
                <a:cs typeface="Calibri"/>
              </a:rPr>
              <a:t> </a:t>
            </a:r>
            <a:r>
              <a:rPr sz="1800" b="1" u="sng" dirty="0">
                <a:solidFill>
                  <a:srgbClr val="C00000"/>
                </a:solidFill>
                <a:uFill>
                  <a:solidFill>
                    <a:srgbClr val="C00000"/>
                  </a:solidFill>
                </a:uFill>
                <a:latin typeface="Calibri"/>
                <a:cs typeface="Calibri"/>
              </a:rPr>
              <a:t>of</a:t>
            </a:r>
            <a:r>
              <a:rPr sz="1800" b="1" u="sng" spc="-25" dirty="0">
                <a:solidFill>
                  <a:srgbClr val="C00000"/>
                </a:solidFill>
                <a:uFill>
                  <a:solidFill>
                    <a:srgbClr val="C00000"/>
                  </a:solidFill>
                </a:uFill>
                <a:latin typeface="Calibri"/>
                <a:cs typeface="Calibri"/>
              </a:rPr>
              <a:t> </a:t>
            </a:r>
            <a:r>
              <a:rPr sz="1800" b="1" u="sng" dirty="0">
                <a:solidFill>
                  <a:srgbClr val="C00000"/>
                </a:solidFill>
                <a:uFill>
                  <a:solidFill>
                    <a:srgbClr val="C00000"/>
                  </a:solidFill>
                </a:uFill>
                <a:latin typeface="Calibri"/>
                <a:cs typeface="Calibri"/>
              </a:rPr>
              <a:t>your</a:t>
            </a:r>
            <a:r>
              <a:rPr sz="1800" b="1" u="sng" spc="-40" dirty="0">
                <a:solidFill>
                  <a:srgbClr val="C00000"/>
                </a:solidFill>
                <a:uFill>
                  <a:solidFill>
                    <a:srgbClr val="C00000"/>
                  </a:solidFill>
                </a:uFill>
                <a:latin typeface="Calibri"/>
                <a:cs typeface="Calibri"/>
              </a:rPr>
              <a:t> </a:t>
            </a:r>
            <a:r>
              <a:rPr sz="1800" b="1" u="sng" dirty="0">
                <a:solidFill>
                  <a:srgbClr val="C00000"/>
                </a:solidFill>
                <a:uFill>
                  <a:solidFill>
                    <a:srgbClr val="C00000"/>
                  </a:solidFill>
                </a:uFill>
                <a:latin typeface="Calibri"/>
                <a:cs typeface="Calibri"/>
              </a:rPr>
              <a:t>FOS</a:t>
            </a:r>
            <a:r>
              <a:rPr sz="1800" b="1" u="sng" spc="-30" dirty="0">
                <a:solidFill>
                  <a:srgbClr val="C00000"/>
                </a:solidFill>
                <a:uFill>
                  <a:solidFill>
                    <a:srgbClr val="C00000"/>
                  </a:solidFill>
                </a:uFill>
                <a:latin typeface="Calibri"/>
                <a:cs typeface="Calibri"/>
              </a:rPr>
              <a:t> </a:t>
            </a:r>
            <a:r>
              <a:rPr sz="1800" b="1" u="sng" spc="-10" dirty="0">
                <a:solidFill>
                  <a:srgbClr val="C00000"/>
                </a:solidFill>
                <a:uFill>
                  <a:solidFill>
                    <a:srgbClr val="C00000"/>
                  </a:solidFill>
                </a:uFill>
                <a:latin typeface="Calibri"/>
                <a:cs typeface="Calibri"/>
              </a:rPr>
              <a:t>presentation.</a:t>
            </a:r>
            <a:endParaRPr sz="1800" dirty="0">
              <a:latin typeface="Calibri"/>
              <a:cs typeface="Calibri"/>
            </a:endParaRPr>
          </a:p>
          <a:p>
            <a:pPr marL="12700" marR="6985" indent="-635">
              <a:lnSpc>
                <a:spcPct val="100000"/>
              </a:lnSpc>
              <a:spcBef>
                <a:spcPts val="795"/>
              </a:spcBef>
            </a:pPr>
            <a:r>
              <a:rPr sz="1800" dirty="0">
                <a:solidFill>
                  <a:srgbClr val="005AA2"/>
                </a:solidFill>
                <a:latin typeface="Calibri"/>
                <a:cs typeface="Calibri"/>
              </a:rPr>
              <a:t>Send</a:t>
            </a:r>
            <a:r>
              <a:rPr sz="1800" spc="-30" dirty="0">
                <a:solidFill>
                  <a:srgbClr val="005AA2"/>
                </a:solidFill>
                <a:latin typeface="Calibri"/>
                <a:cs typeface="Calibri"/>
              </a:rPr>
              <a:t> </a:t>
            </a:r>
            <a:r>
              <a:rPr sz="1800" dirty="0">
                <a:solidFill>
                  <a:srgbClr val="005AA2"/>
                </a:solidFill>
                <a:latin typeface="Calibri"/>
                <a:cs typeface="Calibri"/>
              </a:rPr>
              <a:t>an</a:t>
            </a:r>
            <a:r>
              <a:rPr sz="1800" spc="-40" dirty="0">
                <a:solidFill>
                  <a:srgbClr val="005AA2"/>
                </a:solidFill>
                <a:latin typeface="Calibri"/>
                <a:cs typeface="Calibri"/>
              </a:rPr>
              <a:t> </a:t>
            </a:r>
            <a:r>
              <a:rPr sz="1800" spc="-10" dirty="0">
                <a:solidFill>
                  <a:srgbClr val="005AA2"/>
                </a:solidFill>
                <a:latin typeface="Calibri"/>
                <a:cs typeface="Calibri"/>
              </a:rPr>
              <a:t>e-</a:t>
            </a:r>
            <a:r>
              <a:rPr sz="1800" dirty="0">
                <a:solidFill>
                  <a:srgbClr val="005AA2"/>
                </a:solidFill>
                <a:latin typeface="Calibri"/>
                <a:cs typeface="Calibri"/>
              </a:rPr>
              <a:t>mail</a:t>
            </a:r>
            <a:r>
              <a:rPr sz="1800" spc="-40" dirty="0">
                <a:solidFill>
                  <a:srgbClr val="005AA2"/>
                </a:solidFill>
                <a:latin typeface="Calibri"/>
                <a:cs typeface="Calibri"/>
              </a:rPr>
              <a:t> </a:t>
            </a:r>
            <a:r>
              <a:rPr sz="1800" dirty="0">
                <a:solidFill>
                  <a:srgbClr val="005AA2"/>
                </a:solidFill>
                <a:latin typeface="Calibri"/>
                <a:cs typeface="Calibri"/>
              </a:rPr>
              <a:t>update</a:t>
            </a:r>
            <a:r>
              <a:rPr sz="1800" spc="-30" dirty="0">
                <a:solidFill>
                  <a:srgbClr val="005AA2"/>
                </a:solidFill>
                <a:latin typeface="Calibri"/>
                <a:cs typeface="Calibri"/>
              </a:rPr>
              <a:t> </a:t>
            </a:r>
            <a:r>
              <a:rPr sz="1800" dirty="0">
                <a:solidFill>
                  <a:srgbClr val="005AA2"/>
                </a:solidFill>
                <a:latin typeface="Calibri"/>
                <a:cs typeface="Calibri"/>
              </a:rPr>
              <a:t>with</a:t>
            </a:r>
            <a:r>
              <a:rPr sz="1800" spc="-35" dirty="0">
                <a:solidFill>
                  <a:srgbClr val="005AA2"/>
                </a:solidFill>
                <a:latin typeface="Calibri"/>
                <a:cs typeface="Calibri"/>
              </a:rPr>
              <a:t> </a:t>
            </a:r>
            <a:r>
              <a:rPr sz="1800" dirty="0">
                <a:solidFill>
                  <a:srgbClr val="005AA2"/>
                </a:solidFill>
                <a:latin typeface="Calibri"/>
                <a:cs typeface="Calibri"/>
              </a:rPr>
              <a:t>the</a:t>
            </a:r>
            <a:r>
              <a:rPr sz="1800" spc="-35" dirty="0">
                <a:solidFill>
                  <a:srgbClr val="005AA2"/>
                </a:solidFill>
                <a:latin typeface="Calibri"/>
                <a:cs typeface="Calibri"/>
              </a:rPr>
              <a:t> </a:t>
            </a:r>
            <a:r>
              <a:rPr sz="1800" dirty="0">
                <a:solidFill>
                  <a:srgbClr val="005AA2"/>
                </a:solidFill>
                <a:latin typeface="Calibri"/>
                <a:cs typeface="Calibri"/>
              </a:rPr>
              <a:t>total</a:t>
            </a:r>
            <a:r>
              <a:rPr sz="1800" spc="-40" dirty="0">
                <a:solidFill>
                  <a:srgbClr val="005AA2"/>
                </a:solidFill>
                <a:latin typeface="Calibri"/>
                <a:cs typeface="Calibri"/>
              </a:rPr>
              <a:t> </a:t>
            </a:r>
            <a:r>
              <a:rPr sz="1800" dirty="0">
                <a:solidFill>
                  <a:srgbClr val="005AA2"/>
                </a:solidFill>
                <a:latin typeface="Calibri"/>
                <a:cs typeface="Calibri"/>
              </a:rPr>
              <a:t>amount</a:t>
            </a:r>
            <a:r>
              <a:rPr sz="1800" spc="-40" dirty="0">
                <a:solidFill>
                  <a:srgbClr val="005AA2"/>
                </a:solidFill>
                <a:latin typeface="Calibri"/>
                <a:cs typeface="Calibri"/>
              </a:rPr>
              <a:t> </a:t>
            </a:r>
            <a:r>
              <a:rPr sz="1800" dirty="0">
                <a:solidFill>
                  <a:srgbClr val="005AA2"/>
                </a:solidFill>
                <a:latin typeface="Calibri"/>
                <a:cs typeface="Calibri"/>
              </a:rPr>
              <a:t>of</a:t>
            </a:r>
            <a:r>
              <a:rPr sz="1800" spc="-40" dirty="0">
                <a:solidFill>
                  <a:srgbClr val="005AA2"/>
                </a:solidFill>
                <a:latin typeface="Calibri"/>
                <a:cs typeface="Calibri"/>
              </a:rPr>
              <a:t> </a:t>
            </a:r>
            <a:r>
              <a:rPr sz="1800" dirty="0">
                <a:solidFill>
                  <a:srgbClr val="005AA2"/>
                </a:solidFill>
                <a:latin typeface="Calibri"/>
                <a:cs typeface="Calibri"/>
              </a:rPr>
              <a:t>money</a:t>
            </a:r>
            <a:r>
              <a:rPr sz="1800" spc="-30" dirty="0">
                <a:solidFill>
                  <a:srgbClr val="005AA2"/>
                </a:solidFill>
                <a:latin typeface="Calibri"/>
                <a:cs typeface="Calibri"/>
              </a:rPr>
              <a:t> </a:t>
            </a:r>
            <a:r>
              <a:rPr sz="1800" spc="-10" dirty="0">
                <a:solidFill>
                  <a:srgbClr val="005AA2"/>
                </a:solidFill>
                <a:latin typeface="Calibri"/>
                <a:cs typeface="Calibri"/>
              </a:rPr>
              <a:t>raised, </a:t>
            </a:r>
            <a:r>
              <a:rPr sz="1800" dirty="0">
                <a:solidFill>
                  <a:srgbClr val="005AA2"/>
                </a:solidFill>
                <a:latin typeface="Calibri"/>
                <a:cs typeface="Calibri"/>
              </a:rPr>
              <a:t>thank</a:t>
            </a:r>
            <a:r>
              <a:rPr sz="1800" spc="-50" dirty="0">
                <a:solidFill>
                  <a:srgbClr val="005AA2"/>
                </a:solidFill>
                <a:latin typeface="Calibri"/>
                <a:cs typeface="Calibri"/>
              </a:rPr>
              <a:t> </a:t>
            </a:r>
            <a:r>
              <a:rPr sz="1800" dirty="0">
                <a:solidFill>
                  <a:srgbClr val="005AA2"/>
                </a:solidFill>
                <a:latin typeface="Calibri"/>
                <a:cs typeface="Calibri"/>
              </a:rPr>
              <a:t>those</a:t>
            </a:r>
            <a:r>
              <a:rPr sz="1800" spc="-40" dirty="0">
                <a:solidFill>
                  <a:srgbClr val="005AA2"/>
                </a:solidFill>
                <a:latin typeface="Calibri"/>
                <a:cs typeface="Calibri"/>
              </a:rPr>
              <a:t> </a:t>
            </a:r>
            <a:r>
              <a:rPr sz="1800" dirty="0">
                <a:solidFill>
                  <a:srgbClr val="005AA2"/>
                </a:solidFill>
                <a:latin typeface="Calibri"/>
                <a:cs typeface="Calibri"/>
              </a:rPr>
              <a:t>that</a:t>
            </a:r>
            <a:r>
              <a:rPr sz="1800" spc="-50" dirty="0">
                <a:solidFill>
                  <a:srgbClr val="005AA2"/>
                </a:solidFill>
                <a:latin typeface="Calibri"/>
                <a:cs typeface="Calibri"/>
              </a:rPr>
              <a:t> </a:t>
            </a:r>
            <a:r>
              <a:rPr sz="1800" dirty="0">
                <a:solidFill>
                  <a:srgbClr val="005AA2"/>
                </a:solidFill>
                <a:latin typeface="Calibri"/>
                <a:cs typeface="Calibri"/>
              </a:rPr>
              <a:t>have</a:t>
            </a:r>
            <a:r>
              <a:rPr sz="1800" spc="-45" dirty="0">
                <a:solidFill>
                  <a:srgbClr val="005AA2"/>
                </a:solidFill>
                <a:latin typeface="Calibri"/>
                <a:cs typeface="Calibri"/>
              </a:rPr>
              <a:t> </a:t>
            </a:r>
            <a:r>
              <a:rPr sz="1800" spc="-10" dirty="0">
                <a:solidFill>
                  <a:srgbClr val="005AA2"/>
                </a:solidFill>
                <a:latin typeface="Calibri"/>
                <a:cs typeface="Calibri"/>
              </a:rPr>
              <a:t>contributed</a:t>
            </a:r>
            <a:r>
              <a:rPr sz="1800" spc="-30" dirty="0">
                <a:solidFill>
                  <a:srgbClr val="005AA2"/>
                </a:solidFill>
                <a:latin typeface="Calibri"/>
                <a:cs typeface="Calibri"/>
              </a:rPr>
              <a:t> </a:t>
            </a:r>
            <a:r>
              <a:rPr sz="1800" dirty="0">
                <a:solidFill>
                  <a:srgbClr val="005AA2"/>
                </a:solidFill>
                <a:latin typeface="Calibri"/>
                <a:cs typeface="Calibri"/>
              </a:rPr>
              <a:t>and</a:t>
            </a:r>
            <a:r>
              <a:rPr sz="1800" spc="-45" dirty="0">
                <a:solidFill>
                  <a:srgbClr val="005AA2"/>
                </a:solidFill>
                <a:latin typeface="Calibri"/>
                <a:cs typeface="Calibri"/>
              </a:rPr>
              <a:t> </a:t>
            </a:r>
            <a:r>
              <a:rPr sz="1800" spc="-10" dirty="0">
                <a:solidFill>
                  <a:srgbClr val="005AA2"/>
                </a:solidFill>
                <a:latin typeface="Calibri"/>
                <a:cs typeface="Calibri"/>
              </a:rPr>
              <a:t>encourage</a:t>
            </a:r>
            <a:r>
              <a:rPr sz="1800" spc="-30" dirty="0">
                <a:solidFill>
                  <a:srgbClr val="005AA2"/>
                </a:solidFill>
                <a:latin typeface="Calibri"/>
                <a:cs typeface="Calibri"/>
              </a:rPr>
              <a:t> </a:t>
            </a:r>
            <a:r>
              <a:rPr sz="1800" dirty="0">
                <a:solidFill>
                  <a:srgbClr val="005AA2"/>
                </a:solidFill>
                <a:latin typeface="Calibri"/>
                <a:cs typeface="Calibri"/>
              </a:rPr>
              <a:t>folks</a:t>
            </a:r>
            <a:r>
              <a:rPr sz="1800" spc="-50" dirty="0">
                <a:solidFill>
                  <a:srgbClr val="005AA2"/>
                </a:solidFill>
                <a:latin typeface="Calibri"/>
                <a:cs typeface="Calibri"/>
              </a:rPr>
              <a:t> </a:t>
            </a:r>
            <a:r>
              <a:rPr sz="1800" dirty="0">
                <a:solidFill>
                  <a:srgbClr val="005AA2"/>
                </a:solidFill>
                <a:latin typeface="Calibri"/>
                <a:cs typeface="Calibri"/>
              </a:rPr>
              <a:t>to</a:t>
            </a:r>
            <a:r>
              <a:rPr sz="1800" spc="-45" dirty="0">
                <a:solidFill>
                  <a:srgbClr val="005AA2"/>
                </a:solidFill>
                <a:latin typeface="Calibri"/>
                <a:cs typeface="Calibri"/>
              </a:rPr>
              <a:t> </a:t>
            </a:r>
            <a:r>
              <a:rPr sz="1800" spc="-10" dirty="0">
                <a:solidFill>
                  <a:srgbClr val="005AA2"/>
                </a:solidFill>
                <a:latin typeface="Calibri"/>
                <a:cs typeface="Calibri"/>
              </a:rPr>
              <a:t>donate </a:t>
            </a:r>
            <a:r>
              <a:rPr sz="1800" dirty="0">
                <a:solidFill>
                  <a:srgbClr val="005AA2"/>
                </a:solidFill>
                <a:latin typeface="Calibri"/>
                <a:cs typeface="Calibri"/>
              </a:rPr>
              <a:t>if</a:t>
            </a:r>
            <a:r>
              <a:rPr sz="1800" spc="-40" dirty="0">
                <a:solidFill>
                  <a:srgbClr val="005AA2"/>
                </a:solidFill>
                <a:latin typeface="Calibri"/>
                <a:cs typeface="Calibri"/>
              </a:rPr>
              <a:t> </a:t>
            </a:r>
            <a:r>
              <a:rPr sz="1800" dirty="0">
                <a:solidFill>
                  <a:srgbClr val="005AA2"/>
                </a:solidFill>
                <a:latin typeface="Calibri"/>
                <a:cs typeface="Calibri"/>
              </a:rPr>
              <a:t>they</a:t>
            </a:r>
            <a:r>
              <a:rPr sz="1800" spc="-25" dirty="0">
                <a:solidFill>
                  <a:srgbClr val="005AA2"/>
                </a:solidFill>
                <a:latin typeface="Calibri"/>
                <a:cs typeface="Calibri"/>
              </a:rPr>
              <a:t> </a:t>
            </a:r>
            <a:r>
              <a:rPr sz="1800" dirty="0">
                <a:solidFill>
                  <a:srgbClr val="005AA2"/>
                </a:solidFill>
                <a:latin typeface="Calibri"/>
                <a:cs typeface="Calibri"/>
              </a:rPr>
              <a:t>have</a:t>
            </a:r>
            <a:r>
              <a:rPr sz="1800" spc="-30" dirty="0">
                <a:solidFill>
                  <a:srgbClr val="005AA2"/>
                </a:solidFill>
                <a:latin typeface="Calibri"/>
                <a:cs typeface="Calibri"/>
              </a:rPr>
              <a:t> </a:t>
            </a:r>
            <a:r>
              <a:rPr sz="1800" dirty="0">
                <a:solidFill>
                  <a:srgbClr val="005AA2"/>
                </a:solidFill>
                <a:latin typeface="Calibri"/>
                <a:cs typeface="Calibri"/>
              </a:rPr>
              <a:t>not</a:t>
            </a:r>
            <a:r>
              <a:rPr sz="1800" spc="-35" dirty="0">
                <a:solidFill>
                  <a:srgbClr val="005AA2"/>
                </a:solidFill>
                <a:latin typeface="Calibri"/>
                <a:cs typeface="Calibri"/>
              </a:rPr>
              <a:t> </a:t>
            </a:r>
            <a:r>
              <a:rPr sz="1800" dirty="0">
                <a:solidFill>
                  <a:srgbClr val="005AA2"/>
                </a:solidFill>
                <a:latin typeface="Calibri"/>
                <a:cs typeface="Calibri"/>
              </a:rPr>
              <a:t>done</a:t>
            </a:r>
            <a:r>
              <a:rPr sz="1800" spc="-25" dirty="0">
                <a:solidFill>
                  <a:srgbClr val="005AA2"/>
                </a:solidFill>
                <a:latin typeface="Calibri"/>
                <a:cs typeface="Calibri"/>
              </a:rPr>
              <a:t> </a:t>
            </a:r>
            <a:r>
              <a:rPr lang="en-US" spc="-25" dirty="0">
                <a:solidFill>
                  <a:srgbClr val="005AA2"/>
                </a:solidFill>
                <a:latin typeface="Calibri"/>
                <a:cs typeface="Calibri"/>
              </a:rPr>
              <a:t>so</a:t>
            </a:r>
            <a:r>
              <a:rPr sz="1800" spc="-35" dirty="0">
                <a:solidFill>
                  <a:srgbClr val="005AA2"/>
                </a:solidFill>
                <a:latin typeface="Calibri"/>
                <a:cs typeface="Calibri"/>
              </a:rPr>
              <a:t> </a:t>
            </a:r>
            <a:r>
              <a:rPr sz="1800" dirty="0">
                <a:solidFill>
                  <a:srgbClr val="005AA2"/>
                </a:solidFill>
                <a:latin typeface="Calibri"/>
                <a:cs typeface="Calibri"/>
              </a:rPr>
              <a:t>yet.</a:t>
            </a:r>
            <a:r>
              <a:rPr sz="1800" spc="-35" dirty="0">
                <a:solidFill>
                  <a:srgbClr val="005AA2"/>
                </a:solidFill>
                <a:latin typeface="Calibri"/>
                <a:cs typeface="Calibri"/>
              </a:rPr>
              <a:t> </a:t>
            </a:r>
            <a:r>
              <a:rPr sz="1800" dirty="0">
                <a:solidFill>
                  <a:srgbClr val="005AA2"/>
                </a:solidFill>
                <a:latin typeface="Calibri"/>
                <a:cs typeface="Calibri"/>
              </a:rPr>
              <a:t>Don’t</a:t>
            </a:r>
            <a:r>
              <a:rPr sz="1800" spc="-30" dirty="0">
                <a:solidFill>
                  <a:srgbClr val="005AA2"/>
                </a:solidFill>
                <a:latin typeface="Calibri"/>
                <a:cs typeface="Calibri"/>
              </a:rPr>
              <a:t> </a:t>
            </a:r>
            <a:r>
              <a:rPr sz="1800" spc="-10" dirty="0">
                <a:solidFill>
                  <a:srgbClr val="005AA2"/>
                </a:solidFill>
                <a:latin typeface="Calibri"/>
                <a:cs typeface="Calibri"/>
              </a:rPr>
              <a:t>forget</a:t>
            </a:r>
            <a:r>
              <a:rPr sz="1800" spc="-30" dirty="0">
                <a:solidFill>
                  <a:srgbClr val="005AA2"/>
                </a:solidFill>
                <a:latin typeface="Calibri"/>
                <a:cs typeface="Calibri"/>
              </a:rPr>
              <a:t> </a:t>
            </a:r>
            <a:r>
              <a:rPr sz="1800" dirty="0">
                <a:solidFill>
                  <a:srgbClr val="005AA2"/>
                </a:solidFill>
                <a:latin typeface="Calibri"/>
                <a:cs typeface="Calibri"/>
              </a:rPr>
              <a:t>to</a:t>
            </a:r>
            <a:r>
              <a:rPr sz="1800" spc="-35" dirty="0">
                <a:solidFill>
                  <a:srgbClr val="005AA2"/>
                </a:solidFill>
                <a:latin typeface="Calibri"/>
                <a:cs typeface="Calibri"/>
              </a:rPr>
              <a:t> </a:t>
            </a:r>
            <a:r>
              <a:rPr sz="1800" dirty="0">
                <a:solidFill>
                  <a:srgbClr val="005AA2"/>
                </a:solidFill>
                <a:latin typeface="Calibri"/>
                <a:cs typeface="Calibri"/>
              </a:rPr>
              <a:t>include</a:t>
            </a:r>
            <a:r>
              <a:rPr sz="1800" spc="-25" dirty="0">
                <a:solidFill>
                  <a:srgbClr val="005AA2"/>
                </a:solidFill>
                <a:latin typeface="Calibri"/>
                <a:cs typeface="Calibri"/>
              </a:rPr>
              <a:t> </a:t>
            </a:r>
            <a:r>
              <a:rPr sz="1800" dirty="0">
                <a:solidFill>
                  <a:srgbClr val="005AA2"/>
                </a:solidFill>
                <a:latin typeface="Calibri"/>
                <a:cs typeface="Calibri"/>
              </a:rPr>
              <a:t>the</a:t>
            </a:r>
            <a:r>
              <a:rPr sz="1800" spc="-30" dirty="0">
                <a:solidFill>
                  <a:srgbClr val="005AA2"/>
                </a:solidFill>
                <a:latin typeface="Calibri"/>
                <a:cs typeface="Calibri"/>
              </a:rPr>
              <a:t> </a:t>
            </a:r>
            <a:r>
              <a:rPr sz="1800" dirty="0">
                <a:solidFill>
                  <a:srgbClr val="005AA2"/>
                </a:solidFill>
                <a:latin typeface="Calibri"/>
                <a:cs typeface="Calibri"/>
              </a:rPr>
              <a:t>URL</a:t>
            </a:r>
            <a:r>
              <a:rPr sz="1800" spc="-30" dirty="0">
                <a:solidFill>
                  <a:srgbClr val="005AA2"/>
                </a:solidFill>
                <a:latin typeface="Calibri"/>
                <a:cs typeface="Calibri"/>
              </a:rPr>
              <a:t> </a:t>
            </a:r>
            <a:r>
              <a:rPr sz="1800" spc="-25" dirty="0">
                <a:solidFill>
                  <a:srgbClr val="005AA2"/>
                </a:solidFill>
                <a:latin typeface="Calibri"/>
                <a:cs typeface="Calibri"/>
              </a:rPr>
              <a:t>to </a:t>
            </a:r>
            <a:r>
              <a:rPr sz="1800" dirty="0">
                <a:solidFill>
                  <a:srgbClr val="005AA2"/>
                </a:solidFill>
                <a:latin typeface="Calibri"/>
                <a:cs typeface="Calibri"/>
              </a:rPr>
              <a:t>give</a:t>
            </a:r>
            <a:r>
              <a:rPr sz="1800" spc="-35" dirty="0">
                <a:solidFill>
                  <a:srgbClr val="005AA2"/>
                </a:solidFill>
                <a:latin typeface="Calibri"/>
                <a:cs typeface="Calibri"/>
              </a:rPr>
              <a:t> </a:t>
            </a:r>
            <a:r>
              <a:rPr sz="1800" dirty="0">
                <a:solidFill>
                  <a:srgbClr val="005AA2"/>
                </a:solidFill>
                <a:latin typeface="Calibri"/>
                <a:cs typeface="Calibri"/>
              </a:rPr>
              <a:t>and</a:t>
            </a:r>
            <a:r>
              <a:rPr sz="1800" spc="-40" dirty="0">
                <a:solidFill>
                  <a:srgbClr val="005AA2"/>
                </a:solidFill>
                <a:latin typeface="Calibri"/>
                <a:cs typeface="Calibri"/>
              </a:rPr>
              <a:t> </a:t>
            </a:r>
            <a:r>
              <a:rPr sz="1800" dirty="0">
                <a:solidFill>
                  <a:srgbClr val="005AA2"/>
                </a:solidFill>
                <a:latin typeface="Calibri"/>
                <a:cs typeface="Calibri"/>
              </a:rPr>
              <a:t>highlight</a:t>
            </a:r>
            <a:r>
              <a:rPr sz="1800" spc="-35" dirty="0">
                <a:solidFill>
                  <a:srgbClr val="005AA2"/>
                </a:solidFill>
                <a:latin typeface="Calibri"/>
                <a:cs typeface="Calibri"/>
              </a:rPr>
              <a:t> </a:t>
            </a:r>
            <a:r>
              <a:rPr sz="1800" dirty="0">
                <a:solidFill>
                  <a:srgbClr val="005AA2"/>
                </a:solidFill>
                <a:latin typeface="Calibri"/>
                <a:cs typeface="Calibri"/>
              </a:rPr>
              <a:t>the</a:t>
            </a:r>
            <a:r>
              <a:rPr sz="1800" spc="-30" dirty="0">
                <a:solidFill>
                  <a:srgbClr val="005AA2"/>
                </a:solidFill>
                <a:latin typeface="Calibri"/>
                <a:cs typeface="Calibri"/>
              </a:rPr>
              <a:t> </a:t>
            </a:r>
            <a:r>
              <a:rPr sz="1800" dirty="0">
                <a:solidFill>
                  <a:srgbClr val="005AA2"/>
                </a:solidFill>
                <a:latin typeface="Calibri"/>
                <a:cs typeface="Calibri"/>
              </a:rPr>
              <a:t>importance</a:t>
            </a:r>
            <a:r>
              <a:rPr sz="1800" spc="-35" dirty="0">
                <a:solidFill>
                  <a:srgbClr val="005AA2"/>
                </a:solidFill>
                <a:latin typeface="Calibri"/>
                <a:cs typeface="Calibri"/>
              </a:rPr>
              <a:t> </a:t>
            </a:r>
            <a:r>
              <a:rPr sz="1800" dirty="0">
                <a:solidFill>
                  <a:srgbClr val="005AA2"/>
                </a:solidFill>
                <a:latin typeface="Calibri"/>
                <a:cs typeface="Calibri"/>
              </a:rPr>
              <a:t>of</a:t>
            </a:r>
            <a:r>
              <a:rPr sz="1800" spc="-40" dirty="0">
                <a:solidFill>
                  <a:srgbClr val="005AA2"/>
                </a:solidFill>
                <a:latin typeface="Calibri"/>
                <a:cs typeface="Calibri"/>
              </a:rPr>
              <a:t> </a:t>
            </a:r>
            <a:r>
              <a:rPr sz="1800" dirty="0">
                <a:solidFill>
                  <a:srgbClr val="005AA2"/>
                </a:solidFill>
                <a:latin typeface="Calibri"/>
                <a:cs typeface="Calibri"/>
              </a:rPr>
              <a:t>Friends</a:t>
            </a:r>
            <a:r>
              <a:rPr sz="1800" spc="-45" dirty="0">
                <a:solidFill>
                  <a:srgbClr val="005AA2"/>
                </a:solidFill>
                <a:latin typeface="Calibri"/>
                <a:cs typeface="Calibri"/>
              </a:rPr>
              <a:t> </a:t>
            </a:r>
            <a:r>
              <a:rPr sz="1800" dirty="0">
                <a:solidFill>
                  <a:srgbClr val="005AA2"/>
                </a:solidFill>
                <a:latin typeface="Calibri"/>
                <a:cs typeface="Calibri"/>
              </a:rPr>
              <a:t>of</a:t>
            </a:r>
            <a:r>
              <a:rPr sz="1800" spc="-40" dirty="0">
                <a:solidFill>
                  <a:srgbClr val="005AA2"/>
                </a:solidFill>
                <a:latin typeface="Calibri"/>
                <a:cs typeface="Calibri"/>
              </a:rPr>
              <a:t> </a:t>
            </a:r>
            <a:r>
              <a:rPr sz="1800" spc="-10" dirty="0">
                <a:solidFill>
                  <a:srgbClr val="005AA2"/>
                </a:solidFill>
                <a:latin typeface="Calibri"/>
                <a:cs typeface="Calibri"/>
              </a:rPr>
              <a:t>Scouting.</a:t>
            </a:r>
            <a:endParaRPr sz="1800" dirty="0">
              <a:latin typeface="Calibri"/>
              <a:cs typeface="Calibri"/>
            </a:endParaRPr>
          </a:p>
          <a:p>
            <a:pPr marL="355600" marR="54610" indent="-342900">
              <a:lnSpc>
                <a:spcPct val="100000"/>
              </a:lnSpc>
              <a:spcBef>
                <a:spcPts val="800"/>
              </a:spcBef>
            </a:pPr>
            <a:r>
              <a:rPr sz="1800" dirty="0">
                <a:solidFill>
                  <a:srgbClr val="005AA2"/>
                </a:solidFill>
                <a:latin typeface="Courier New"/>
                <a:cs typeface="Courier New"/>
              </a:rPr>
              <a:t></a:t>
            </a:r>
            <a:r>
              <a:rPr sz="1800" spc="409" dirty="0">
                <a:solidFill>
                  <a:srgbClr val="005AA2"/>
                </a:solidFill>
                <a:latin typeface="Courier New"/>
                <a:cs typeface="Courier New"/>
              </a:rPr>
              <a:t> </a:t>
            </a:r>
            <a:r>
              <a:rPr sz="1800" dirty="0">
                <a:solidFill>
                  <a:srgbClr val="005AA2"/>
                </a:solidFill>
                <a:latin typeface="Calibri"/>
                <a:cs typeface="Calibri"/>
              </a:rPr>
              <a:t>Continue</a:t>
            </a:r>
            <a:r>
              <a:rPr sz="1800" spc="-15" dirty="0">
                <a:solidFill>
                  <a:srgbClr val="005AA2"/>
                </a:solidFill>
                <a:latin typeface="Calibri"/>
                <a:cs typeface="Calibri"/>
              </a:rPr>
              <a:t> </a:t>
            </a:r>
            <a:r>
              <a:rPr sz="1800" dirty="0">
                <a:solidFill>
                  <a:srgbClr val="005AA2"/>
                </a:solidFill>
                <a:latin typeface="Calibri"/>
                <a:cs typeface="Calibri"/>
              </a:rPr>
              <a:t>to</a:t>
            </a:r>
            <a:r>
              <a:rPr sz="1800" spc="-25" dirty="0">
                <a:solidFill>
                  <a:srgbClr val="005AA2"/>
                </a:solidFill>
                <a:latin typeface="Calibri"/>
                <a:cs typeface="Calibri"/>
              </a:rPr>
              <a:t> </a:t>
            </a:r>
            <a:r>
              <a:rPr sz="1800" dirty="0">
                <a:solidFill>
                  <a:srgbClr val="005AA2"/>
                </a:solidFill>
                <a:latin typeface="Calibri"/>
                <a:cs typeface="Calibri"/>
              </a:rPr>
              <a:t>share</a:t>
            </a:r>
            <a:r>
              <a:rPr sz="1800" spc="-30" dirty="0">
                <a:solidFill>
                  <a:srgbClr val="005AA2"/>
                </a:solidFill>
                <a:latin typeface="Calibri"/>
                <a:cs typeface="Calibri"/>
              </a:rPr>
              <a:t> </a:t>
            </a:r>
            <a:r>
              <a:rPr sz="1800" spc="-10" dirty="0">
                <a:solidFill>
                  <a:srgbClr val="005AA2"/>
                </a:solidFill>
                <a:latin typeface="Calibri"/>
                <a:cs typeface="Calibri"/>
              </a:rPr>
              <a:t>e-</a:t>
            </a:r>
            <a:r>
              <a:rPr sz="1800" dirty="0">
                <a:solidFill>
                  <a:srgbClr val="005AA2"/>
                </a:solidFill>
                <a:latin typeface="Calibri"/>
                <a:cs typeface="Calibri"/>
              </a:rPr>
              <a:t>mail</a:t>
            </a:r>
            <a:r>
              <a:rPr sz="1800" spc="-25" dirty="0">
                <a:solidFill>
                  <a:srgbClr val="005AA2"/>
                </a:solidFill>
                <a:latin typeface="Calibri"/>
                <a:cs typeface="Calibri"/>
              </a:rPr>
              <a:t> </a:t>
            </a:r>
            <a:r>
              <a:rPr sz="1800" dirty="0">
                <a:solidFill>
                  <a:srgbClr val="005AA2"/>
                </a:solidFill>
                <a:latin typeface="Calibri"/>
                <a:cs typeface="Calibri"/>
              </a:rPr>
              <a:t>updates</a:t>
            </a:r>
            <a:r>
              <a:rPr sz="1800" spc="-25" dirty="0">
                <a:solidFill>
                  <a:srgbClr val="005AA2"/>
                </a:solidFill>
                <a:latin typeface="Calibri"/>
                <a:cs typeface="Calibri"/>
              </a:rPr>
              <a:t> </a:t>
            </a:r>
            <a:r>
              <a:rPr sz="1800" dirty="0">
                <a:solidFill>
                  <a:srgbClr val="005AA2"/>
                </a:solidFill>
                <a:latin typeface="Calibri"/>
                <a:cs typeface="Calibri"/>
              </a:rPr>
              <a:t>with</a:t>
            </a:r>
            <a:r>
              <a:rPr sz="1800" spc="-25" dirty="0">
                <a:solidFill>
                  <a:srgbClr val="005AA2"/>
                </a:solidFill>
                <a:latin typeface="Calibri"/>
                <a:cs typeface="Calibri"/>
              </a:rPr>
              <a:t> </a:t>
            </a:r>
            <a:r>
              <a:rPr sz="1800" dirty="0">
                <a:solidFill>
                  <a:srgbClr val="005AA2"/>
                </a:solidFill>
                <a:latin typeface="Calibri"/>
                <a:cs typeface="Calibri"/>
              </a:rPr>
              <a:t>all</a:t>
            </a:r>
            <a:r>
              <a:rPr sz="1800" spc="-30" dirty="0">
                <a:solidFill>
                  <a:srgbClr val="005AA2"/>
                </a:solidFill>
                <a:latin typeface="Calibri"/>
                <a:cs typeface="Calibri"/>
              </a:rPr>
              <a:t> </a:t>
            </a:r>
            <a:r>
              <a:rPr sz="1800" dirty="0">
                <a:solidFill>
                  <a:srgbClr val="005AA2"/>
                </a:solidFill>
                <a:latin typeface="Calibri"/>
                <a:cs typeface="Calibri"/>
              </a:rPr>
              <a:t>the</a:t>
            </a:r>
            <a:r>
              <a:rPr sz="1800" spc="-25" dirty="0">
                <a:solidFill>
                  <a:srgbClr val="005AA2"/>
                </a:solidFill>
                <a:latin typeface="Calibri"/>
                <a:cs typeface="Calibri"/>
              </a:rPr>
              <a:t> </a:t>
            </a:r>
            <a:r>
              <a:rPr sz="1800" dirty="0">
                <a:solidFill>
                  <a:srgbClr val="005AA2"/>
                </a:solidFill>
                <a:latin typeface="Calibri"/>
                <a:cs typeface="Calibri"/>
              </a:rPr>
              <a:t>families</a:t>
            </a:r>
            <a:r>
              <a:rPr sz="1800" spc="-35" dirty="0">
                <a:solidFill>
                  <a:srgbClr val="005AA2"/>
                </a:solidFill>
                <a:latin typeface="Calibri"/>
                <a:cs typeface="Calibri"/>
              </a:rPr>
              <a:t> </a:t>
            </a:r>
            <a:r>
              <a:rPr sz="1800" dirty="0">
                <a:solidFill>
                  <a:srgbClr val="005AA2"/>
                </a:solidFill>
                <a:latin typeface="Calibri"/>
                <a:cs typeface="Calibri"/>
              </a:rPr>
              <a:t>in</a:t>
            </a:r>
            <a:r>
              <a:rPr sz="1800" spc="-25" dirty="0">
                <a:solidFill>
                  <a:srgbClr val="005AA2"/>
                </a:solidFill>
                <a:latin typeface="Calibri"/>
                <a:cs typeface="Calibri"/>
              </a:rPr>
              <a:t> </a:t>
            </a:r>
            <a:r>
              <a:rPr sz="1800" spc="-130" dirty="0">
                <a:solidFill>
                  <a:srgbClr val="005AA2"/>
                </a:solidFill>
                <a:latin typeface="Calibri"/>
                <a:cs typeface="Calibri"/>
              </a:rPr>
              <a:t>your </a:t>
            </a:r>
            <a:r>
              <a:rPr sz="1800" dirty="0">
                <a:solidFill>
                  <a:srgbClr val="005AA2"/>
                </a:solidFill>
                <a:latin typeface="Calibri"/>
                <a:cs typeface="Calibri"/>
              </a:rPr>
              <a:t>unit</a:t>
            </a:r>
            <a:r>
              <a:rPr sz="1800" spc="-35" dirty="0">
                <a:solidFill>
                  <a:srgbClr val="005AA2"/>
                </a:solidFill>
                <a:latin typeface="Calibri"/>
                <a:cs typeface="Calibri"/>
              </a:rPr>
              <a:t> </a:t>
            </a:r>
            <a:r>
              <a:rPr sz="1800" dirty="0">
                <a:solidFill>
                  <a:srgbClr val="005AA2"/>
                </a:solidFill>
                <a:latin typeface="Calibri"/>
                <a:cs typeface="Calibri"/>
              </a:rPr>
              <a:t>on</a:t>
            </a:r>
            <a:r>
              <a:rPr sz="1800" spc="-15" dirty="0">
                <a:solidFill>
                  <a:srgbClr val="005AA2"/>
                </a:solidFill>
                <a:latin typeface="Calibri"/>
                <a:cs typeface="Calibri"/>
              </a:rPr>
              <a:t> </a:t>
            </a:r>
            <a:r>
              <a:rPr sz="1800" dirty="0">
                <a:solidFill>
                  <a:srgbClr val="005AA2"/>
                </a:solidFill>
                <a:latin typeface="Calibri"/>
                <a:cs typeface="Calibri"/>
              </a:rPr>
              <a:t>a</a:t>
            </a:r>
            <a:r>
              <a:rPr sz="1800" spc="-30" dirty="0">
                <a:solidFill>
                  <a:srgbClr val="005AA2"/>
                </a:solidFill>
                <a:latin typeface="Calibri"/>
                <a:cs typeface="Calibri"/>
              </a:rPr>
              <a:t> </a:t>
            </a:r>
            <a:r>
              <a:rPr sz="1800" dirty="0">
                <a:solidFill>
                  <a:srgbClr val="005AA2"/>
                </a:solidFill>
                <a:latin typeface="Calibri"/>
                <a:cs typeface="Calibri"/>
              </a:rPr>
              <a:t>monthly</a:t>
            </a:r>
            <a:r>
              <a:rPr sz="1800" spc="-25" dirty="0">
                <a:solidFill>
                  <a:srgbClr val="005AA2"/>
                </a:solidFill>
                <a:latin typeface="Calibri"/>
                <a:cs typeface="Calibri"/>
              </a:rPr>
              <a:t> </a:t>
            </a:r>
            <a:r>
              <a:rPr sz="1800" spc="-10" dirty="0">
                <a:solidFill>
                  <a:srgbClr val="005AA2"/>
                </a:solidFill>
                <a:latin typeface="Calibri"/>
                <a:cs typeface="Calibri"/>
              </a:rPr>
              <a:t>basis.</a:t>
            </a:r>
            <a:endParaRPr sz="1800" dirty="0">
              <a:latin typeface="Calibri"/>
              <a:cs typeface="Calibri"/>
            </a:endParaRPr>
          </a:p>
          <a:p>
            <a:pPr marL="355600" marR="304800" indent="-342900">
              <a:lnSpc>
                <a:spcPct val="100000"/>
              </a:lnSpc>
              <a:spcBef>
                <a:spcPts val="805"/>
              </a:spcBef>
            </a:pPr>
            <a:r>
              <a:rPr sz="1800" dirty="0">
                <a:solidFill>
                  <a:srgbClr val="005AA2"/>
                </a:solidFill>
                <a:latin typeface="Courier New"/>
                <a:cs typeface="Courier New"/>
              </a:rPr>
              <a:t></a:t>
            </a:r>
            <a:r>
              <a:rPr sz="1800" spc="385" dirty="0">
                <a:solidFill>
                  <a:srgbClr val="005AA2"/>
                </a:solidFill>
                <a:latin typeface="Courier New"/>
                <a:cs typeface="Courier New"/>
              </a:rPr>
              <a:t> </a:t>
            </a:r>
            <a:r>
              <a:rPr sz="1800" dirty="0">
                <a:solidFill>
                  <a:srgbClr val="005AA2"/>
                </a:solidFill>
                <a:latin typeface="Calibri"/>
                <a:cs typeface="Calibri"/>
              </a:rPr>
              <a:t>Regularly</a:t>
            </a:r>
            <a:r>
              <a:rPr sz="1800" spc="-40" dirty="0">
                <a:solidFill>
                  <a:srgbClr val="005AA2"/>
                </a:solidFill>
                <a:latin typeface="Calibri"/>
                <a:cs typeface="Calibri"/>
              </a:rPr>
              <a:t> </a:t>
            </a:r>
            <a:r>
              <a:rPr sz="1800" dirty="0">
                <a:solidFill>
                  <a:srgbClr val="005AA2"/>
                </a:solidFill>
                <a:latin typeface="Calibri"/>
                <a:cs typeface="Calibri"/>
              </a:rPr>
              <a:t>Check</a:t>
            </a:r>
            <a:r>
              <a:rPr sz="1800" spc="-25" dirty="0">
                <a:solidFill>
                  <a:srgbClr val="005AA2"/>
                </a:solidFill>
                <a:latin typeface="Calibri"/>
                <a:cs typeface="Calibri"/>
              </a:rPr>
              <a:t> </a:t>
            </a:r>
            <a:r>
              <a:rPr lang="en-US" sz="1800" spc="-25" dirty="0">
                <a:solidFill>
                  <a:srgbClr val="005AA2"/>
                </a:solidFill>
                <a:latin typeface="Calibri"/>
                <a:cs typeface="Calibri"/>
              </a:rPr>
              <a:t>with your district’s FOS Family Chair or </a:t>
            </a:r>
            <a:r>
              <a:rPr sz="1800" dirty="0">
                <a:solidFill>
                  <a:srgbClr val="005AA2"/>
                </a:solidFill>
                <a:latin typeface="Calibri"/>
                <a:cs typeface="Calibri"/>
              </a:rPr>
              <a:t>your</a:t>
            </a:r>
            <a:r>
              <a:rPr sz="1800" spc="-35" dirty="0">
                <a:solidFill>
                  <a:srgbClr val="005AA2"/>
                </a:solidFill>
                <a:latin typeface="Calibri"/>
                <a:cs typeface="Calibri"/>
              </a:rPr>
              <a:t> </a:t>
            </a:r>
            <a:r>
              <a:rPr sz="1800" spc="-95" dirty="0">
                <a:solidFill>
                  <a:srgbClr val="005AA2"/>
                </a:solidFill>
                <a:latin typeface="Calibri"/>
                <a:cs typeface="Calibri"/>
              </a:rPr>
              <a:t>Unit’s </a:t>
            </a:r>
            <a:r>
              <a:rPr lang="en-US" sz="1800" spc="-95" dirty="0">
                <a:solidFill>
                  <a:srgbClr val="005AA2"/>
                </a:solidFill>
                <a:latin typeface="Calibri"/>
                <a:cs typeface="Calibri"/>
              </a:rPr>
              <a:t>FOS </a:t>
            </a:r>
            <a:r>
              <a:rPr sz="1800" dirty="0">
                <a:solidFill>
                  <a:srgbClr val="005AA2"/>
                </a:solidFill>
                <a:latin typeface="Calibri"/>
                <a:cs typeface="Calibri"/>
              </a:rPr>
              <a:t>Google</a:t>
            </a:r>
            <a:r>
              <a:rPr sz="1800" spc="-35" dirty="0">
                <a:solidFill>
                  <a:srgbClr val="005AA2"/>
                </a:solidFill>
                <a:latin typeface="Calibri"/>
                <a:cs typeface="Calibri"/>
              </a:rPr>
              <a:t> </a:t>
            </a:r>
            <a:r>
              <a:rPr sz="1800" dirty="0">
                <a:solidFill>
                  <a:srgbClr val="005AA2"/>
                </a:solidFill>
                <a:latin typeface="Calibri"/>
                <a:cs typeface="Calibri"/>
              </a:rPr>
              <a:t>Sheet.</a:t>
            </a:r>
            <a:r>
              <a:rPr sz="1800" spc="-35" dirty="0">
                <a:solidFill>
                  <a:srgbClr val="005AA2"/>
                </a:solidFill>
                <a:latin typeface="Calibri"/>
                <a:cs typeface="Calibri"/>
              </a:rPr>
              <a:t> </a:t>
            </a:r>
            <a:r>
              <a:rPr sz="1800" dirty="0">
                <a:solidFill>
                  <a:srgbClr val="005AA2"/>
                </a:solidFill>
                <a:latin typeface="Calibri"/>
                <a:cs typeface="Calibri"/>
              </a:rPr>
              <a:t>This</a:t>
            </a:r>
            <a:r>
              <a:rPr sz="1800" spc="-45" dirty="0">
                <a:solidFill>
                  <a:srgbClr val="005AA2"/>
                </a:solidFill>
                <a:latin typeface="Calibri"/>
                <a:cs typeface="Calibri"/>
              </a:rPr>
              <a:t> </a:t>
            </a:r>
            <a:r>
              <a:rPr sz="1800" dirty="0">
                <a:solidFill>
                  <a:srgbClr val="005AA2"/>
                </a:solidFill>
                <a:latin typeface="Calibri"/>
                <a:cs typeface="Calibri"/>
              </a:rPr>
              <a:t>will</a:t>
            </a:r>
            <a:r>
              <a:rPr sz="1800" spc="-45" dirty="0">
                <a:solidFill>
                  <a:srgbClr val="005AA2"/>
                </a:solidFill>
                <a:latin typeface="Calibri"/>
                <a:cs typeface="Calibri"/>
              </a:rPr>
              <a:t> </a:t>
            </a:r>
            <a:r>
              <a:rPr sz="1800" dirty="0">
                <a:solidFill>
                  <a:srgbClr val="005AA2"/>
                </a:solidFill>
                <a:latin typeface="Calibri"/>
                <a:cs typeface="Calibri"/>
              </a:rPr>
              <a:t>show</a:t>
            </a:r>
            <a:r>
              <a:rPr sz="1800" spc="-40" dirty="0">
                <a:solidFill>
                  <a:srgbClr val="005AA2"/>
                </a:solidFill>
                <a:latin typeface="Calibri"/>
                <a:cs typeface="Calibri"/>
              </a:rPr>
              <a:t> </a:t>
            </a:r>
            <a:r>
              <a:rPr sz="1800" dirty="0">
                <a:solidFill>
                  <a:srgbClr val="005AA2"/>
                </a:solidFill>
                <a:latin typeface="Calibri"/>
                <a:cs typeface="Calibri"/>
              </a:rPr>
              <a:t>you</a:t>
            </a:r>
            <a:r>
              <a:rPr sz="1800" spc="-40" dirty="0">
                <a:solidFill>
                  <a:srgbClr val="005AA2"/>
                </a:solidFill>
                <a:latin typeface="Calibri"/>
                <a:cs typeface="Calibri"/>
              </a:rPr>
              <a:t> </a:t>
            </a:r>
            <a:r>
              <a:rPr sz="1800" dirty="0">
                <a:solidFill>
                  <a:srgbClr val="005AA2"/>
                </a:solidFill>
                <a:latin typeface="Calibri"/>
                <a:cs typeface="Calibri"/>
              </a:rPr>
              <a:t>what</a:t>
            </a:r>
            <a:r>
              <a:rPr sz="1800" spc="-40" dirty="0">
                <a:solidFill>
                  <a:srgbClr val="005AA2"/>
                </a:solidFill>
                <a:latin typeface="Calibri"/>
                <a:cs typeface="Calibri"/>
              </a:rPr>
              <a:t> </a:t>
            </a:r>
            <a:r>
              <a:rPr sz="1800" dirty="0">
                <a:solidFill>
                  <a:srgbClr val="005AA2"/>
                </a:solidFill>
                <a:latin typeface="Calibri"/>
                <a:cs typeface="Calibri"/>
              </a:rPr>
              <a:t>gifts</a:t>
            </a:r>
            <a:r>
              <a:rPr sz="1800" spc="-50" dirty="0">
                <a:solidFill>
                  <a:srgbClr val="005AA2"/>
                </a:solidFill>
                <a:latin typeface="Calibri"/>
                <a:cs typeface="Calibri"/>
              </a:rPr>
              <a:t> </a:t>
            </a:r>
            <a:r>
              <a:rPr sz="1800" dirty="0">
                <a:solidFill>
                  <a:srgbClr val="005AA2"/>
                </a:solidFill>
                <a:latin typeface="Calibri"/>
                <a:cs typeface="Calibri"/>
              </a:rPr>
              <a:t>have</a:t>
            </a:r>
            <a:r>
              <a:rPr sz="1800" spc="-40" dirty="0">
                <a:solidFill>
                  <a:srgbClr val="005AA2"/>
                </a:solidFill>
                <a:latin typeface="Calibri"/>
                <a:cs typeface="Calibri"/>
              </a:rPr>
              <a:t> </a:t>
            </a:r>
            <a:r>
              <a:rPr sz="1800" spc="-20" dirty="0">
                <a:solidFill>
                  <a:srgbClr val="005AA2"/>
                </a:solidFill>
                <a:latin typeface="Calibri"/>
                <a:cs typeface="Calibri"/>
              </a:rPr>
              <a:t>been </a:t>
            </a:r>
            <a:r>
              <a:rPr sz="1800" dirty="0">
                <a:solidFill>
                  <a:srgbClr val="005AA2"/>
                </a:solidFill>
                <a:latin typeface="Calibri"/>
                <a:cs typeface="Calibri"/>
              </a:rPr>
              <a:t>received</a:t>
            </a:r>
            <a:r>
              <a:rPr lang="en-US" sz="1800" dirty="0">
                <a:solidFill>
                  <a:srgbClr val="005AA2"/>
                </a:solidFill>
                <a:latin typeface="Calibri"/>
                <a:cs typeface="Calibri"/>
              </a:rPr>
              <a:t> by whom</a:t>
            </a:r>
            <a:r>
              <a:rPr sz="1800" spc="-25" dirty="0">
                <a:solidFill>
                  <a:srgbClr val="005AA2"/>
                </a:solidFill>
                <a:latin typeface="Calibri"/>
                <a:cs typeface="Calibri"/>
              </a:rPr>
              <a:t>.</a:t>
            </a:r>
            <a:endParaRPr sz="1800" dirty="0">
              <a:latin typeface="Calibri"/>
              <a:cs typeface="Calibri"/>
            </a:endParaRPr>
          </a:p>
        </p:txBody>
      </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2099310" cy="6858000"/>
            <a:chOff x="0" y="0"/>
            <a:chExt cx="2099310" cy="6858000"/>
          </a:xfrm>
        </p:grpSpPr>
        <p:pic>
          <p:nvPicPr>
            <p:cNvPr id="3" name="object 3"/>
            <p:cNvPicPr/>
            <p:nvPr/>
          </p:nvPicPr>
          <p:blipFill>
            <a:blip r:embed="rId2" cstate="print"/>
            <a:stretch>
              <a:fillRect/>
            </a:stretch>
          </p:blipFill>
          <p:spPr>
            <a:xfrm>
              <a:off x="0" y="22098"/>
              <a:ext cx="2099309" cy="6835901"/>
            </a:xfrm>
            <a:prstGeom prst="rect">
              <a:avLst/>
            </a:prstGeom>
          </p:spPr>
        </p:pic>
        <p:pic>
          <p:nvPicPr>
            <p:cNvPr id="4" name="object 4"/>
            <p:cNvPicPr/>
            <p:nvPr/>
          </p:nvPicPr>
          <p:blipFill>
            <a:blip r:embed="rId3" cstate="print"/>
            <a:stretch>
              <a:fillRect/>
            </a:stretch>
          </p:blipFill>
          <p:spPr>
            <a:xfrm>
              <a:off x="0" y="0"/>
              <a:ext cx="2098548" cy="6858000"/>
            </a:xfrm>
            <a:prstGeom prst="rect">
              <a:avLst/>
            </a:prstGeom>
          </p:spPr>
        </p:pic>
      </p:grpSp>
      <p:sp>
        <p:nvSpPr>
          <p:cNvPr id="5" name="object 5"/>
          <p:cNvSpPr/>
          <p:nvPr/>
        </p:nvSpPr>
        <p:spPr>
          <a:xfrm>
            <a:off x="7543800" y="6573558"/>
            <a:ext cx="535305" cy="126364"/>
          </a:xfrm>
          <a:custGeom>
            <a:avLst/>
            <a:gdLst/>
            <a:ahLst/>
            <a:cxnLst/>
            <a:rect l="l" t="t" r="r" b="b"/>
            <a:pathLst>
              <a:path w="535304" h="126365">
                <a:moveTo>
                  <a:pt x="62979" y="30162"/>
                </a:moveTo>
                <a:lnTo>
                  <a:pt x="42672" y="1473"/>
                </a:lnTo>
                <a:lnTo>
                  <a:pt x="42672" y="20701"/>
                </a:lnTo>
                <a:lnTo>
                  <a:pt x="42672" y="40805"/>
                </a:lnTo>
                <a:lnTo>
                  <a:pt x="37071" y="45834"/>
                </a:lnTo>
                <a:lnTo>
                  <a:pt x="20002" y="45834"/>
                </a:lnTo>
                <a:lnTo>
                  <a:pt x="20002" y="15074"/>
                </a:lnTo>
                <a:lnTo>
                  <a:pt x="38544" y="15074"/>
                </a:lnTo>
                <a:lnTo>
                  <a:pt x="42672" y="20701"/>
                </a:lnTo>
                <a:lnTo>
                  <a:pt x="42672" y="1473"/>
                </a:lnTo>
                <a:lnTo>
                  <a:pt x="35306" y="0"/>
                </a:lnTo>
                <a:lnTo>
                  <a:pt x="0" y="0"/>
                </a:lnTo>
                <a:lnTo>
                  <a:pt x="0" y="100838"/>
                </a:lnTo>
                <a:lnTo>
                  <a:pt x="20002" y="100838"/>
                </a:lnTo>
                <a:lnTo>
                  <a:pt x="20002" y="60617"/>
                </a:lnTo>
                <a:lnTo>
                  <a:pt x="30899" y="60617"/>
                </a:lnTo>
                <a:lnTo>
                  <a:pt x="43980" y="58813"/>
                </a:lnTo>
                <a:lnTo>
                  <a:pt x="54114" y="53263"/>
                </a:lnTo>
                <a:lnTo>
                  <a:pt x="59232" y="45834"/>
                </a:lnTo>
                <a:lnTo>
                  <a:pt x="60655" y="43776"/>
                </a:lnTo>
                <a:lnTo>
                  <a:pt x="62979" y="30162"/>
                </a:lnTo>
                <a:close/>
              </a:path>
              <a:path w="535304" h="126365">
                <a:moveTo>
                  <a:pt x="113309" y="23355"/>
                </a:moveTo>
                <a:lnTo>
                  <a:pt x="112128" y="23063"/>
                </a:lnTo>
                <a:lnTo>
                  <a:pt x="101828" y="23063"/>
                </a:lnTo>
                <a:lnTo>
                  <a:pt x="96227" y="27800"/>
                </a:lnTo>
                <a:lnTo>
                  <a:pt x="92405" y="35191"/>
                </a:lnTo>
                <a:lnTo>
                  <a:pt x="92113" y="35191"/>
                </a:lnTo>
                <a:lnTo>
                  <a:pt x="92113" y="24841"/>
                </a:lnTo>
                <a:lnTo>
                  <a:pt x="73571" y="24841"/>
                </a:lnTo>
                <a:lnTo>
                  <a:pt x="73571" y="100838"/>
                </a:lnTo>
                <a:lnTo>
                  <a:pt x="93002" y="100838"/>
                </a:lnTo>
                <a:lnTo>
                  <a:pt x="93002" y="45237"/>
                </a:lnTo>
                <a:lnTo>
                  <a:pt x="100647" y="41694"/>
                </a:lnTo>
                <a:lnTo>
                  <a:pt x="111239" y="41694"/>
                </a:lnTo>
                <a:lnTo>
                  <a:pt x="113309" y="41986"/>
                </a:lnTo>
                <a:lnTo>
                  <a:pt x="113309" y="23355"/>
                </a:lnTo>
                <a:close/>
              </a:path>
              <a:path w="535304" h="126365">
                <a:moveTo>
                  <a:pt x="176872" y="61506"/>
                </a:moveTo>
                <a:lnTo>
                  <a:pt x="176352" y="54406"/>
                </a:lnTo>
                <a:lnTo>
                  <a:pt x="175691" y="45643"/>
                </a:lnTo>
                <a:lnTo>
                  <a:pt x="172402" y="36372"/>
                </a:lnTo>
                <a:lnTo>
                  <a:pt x="171399" y="33528"/>
                </a:lnTo>
                <a:lnTo>
                  <a:pt x="162839" y="25781"/>
                </a:lnTo>
                <a:lnTo>
                  <a:pt x="158330" y="24904"/>
                </a:lnTo>
                <a:lnTo>
                  <a:pt x="158330" y="54406"/>
                </a:lnTo>
                <a:lnTo>
                  <a:pt x="138315" y="54406"/>
                </a:lnTo>
                <a:lnTo>
                  <a:pt x="138315" y="44361"/>
                </a:lnTo>
                <a:lnTo>
                  <a:pt x="140677" y="36372"/>
                </a:lnTo>
                <a:lnTo>
                  <a:pt x="156273" y="36372"/>
                </a:lnTo>
                <a:lnTo>
                  <a:pt x="157746" y="42583"/>
                </a:lnTo>
                <a:lnTo>
                  <a:pt x="157835" y="44361"/>
                </a:lnTo>
                <a:lnTo>
                  <a:pt x="157899" y="45643"/>
                </a:lnTo>
                <a:lnTo>
                  <a:pt x="157988" y="47510"/>
                </a:lnTo>
                <a:lnTo>
                  <a:pt x="158330" y="54406"/>
                </a:lnTo>
                <a:lnTo>
                  <a:pt x="158330" y="24904"/>
                </a:lnTo>
                <a:lnTo>
                  <a:pt x="148920" y="23063"/>
                </a:lnTo>
                <a:lnTo>
                  <a:pt x="133299" y="26339"/>
                </a:lnTo>
                <a:lnTo>
                  <a:pt x="124193" y="35039"/>
                </a:lnTo>
                <a:lnTo>
                  <a:pt x="119938" y="47510"/>
                </a:lnTo>
                <a:lnTo>
                  <a:pt x="118935" y="61506"/>
                </a:lnTo>
                <a:lnTo>
                  <a:pt x="119062" y="65951"/>
                </a:lnTo>
                <a:lnTo>
                  <a:pt x="119519" y="76466"/>
                </a:lnTo>
                <a:lnTo>
                  <a:pt x="123012" y="89598"/>
                </a:lnTo>
                <a:lnTo>
                  <a:pt x="131813" y="99199"/>
                </a:lnTo>
                <a:lnTo>
                  <a:pt x="148323" y="102908"/>
                </a:lnTo>
                <a:lnTo>
                  <a:pt x="160172" y="101104"/>
                </a:lnTo>
                <a:lnTo>
                  <a:pt x="168529" y="95808"/>
                </a:lnTo>
                <a:lnTo>
                  <a:pt x="172186" y="89598"/>
                </a:lnTo>
                <a:lnTo>
                  <a:pt x="173621" y="87198"/>
                </a:lnTo>
                <a:lnTo>
                  <a:pt x="175704" y="75412"/>
                </a:lnTo>
                <a:lnTo>
                  <a:pt x="158330" y="75412"/>
                </a:lnTo>
                <a:lnTo>
                  <a:pt x="157162" y="84582"/>
                </a:lnTo>
                <a:lnTo>
                  <a:pt x="154508" y="89598"/>
                </a:lnTo>
                <a:lnTo>
                  <a:pt x="140677" y="89598"/>
                </a:lnTo>
                <a:lnTo>
                  <a:pt x="138315" y="81026"/>
                </a:lnTo>
                <a:lnTo>
                  <a:pt x="138315" y="65951"/>
                </a:lnTo>
                <a:lnTo>
                  <a:pt x="176872" y="65951"/>
                </a:lnTo>
                <a:lnTo>
                  <a:pt x="176872" y="61506"/>
                </a:lnTo>
                <a:close/>
              </a:path>
              <a:path w="535304" h="126365">
                <a:moveTo>
                  <a:pt x="247218" y="62992"/>
                </a:moveTo>
                <a:lnTo>
                  <a:pt x="234556" y="25311"/>
                </a:lnTo>
                <a:lnTo>
                  <a:pt x="228092" y="23901"/>
                </a:lnTo>
                <a:lnTo>
                  <a:pt x="228092" y="62992"/>
                </a:lnTo>
                <a:lnTo>
                  <a:pt x="227672" y="73850"/>
                </a:lnTo>
                <a:lnTo>
                  <a:pt x="226136" y="81622"/>
                </a:lnTo>
                <a:lnTo>
                  <a:pt x="222999" y="86271"/>
                </a:lnTo>
                <a:lnTo>
                  <a:pt x="217779" y="87833"/>
                </a:lnTo>
                <a:lnTo>
                  <a:pt x="212572" y="86271"/>
                </a:lnTo>
                <a:lnTo>
                  <a:pt x="209435" y="81622"/>
                </a:lnTo>
                <a:lnTo>
                  <a:pt x="209321" y="81076"/>
                </a:lnTo>
                <a:lnTo>
                  <a:pt x="207899" y="73850"/>
                </a:lnTo>
                <a:lnTo>
                  <a:pt x="207479" y="62992"/>
                </a:lnTo>
                <a:lnTo>
                  <a:pt x="207899" y="52070"/>
                </a:lnTo>
                <a:lnTo>
                  <a:pt x="209435" y="44208"/>
                </a:lnTo>
                <a:lnTo>
                  <a:pt x="212572" y="39446"/>
                </a:lnTo>
                <a:lnTo>
                  <a:pt x="217779" y="37846"/>
                </a:lnTo>
                <a:lnTo>
                  <a:pt x="222999" y="39446"/>
                </a:lnTo>
                <a:lnTo>
                  <a:pt x="226136" y="44208"/>
                </a:lnTo>
                <a:lnTo>
                  <a:pt x="226250" y="44767"/>
                </a:lnTo>
                <a:lnTo>
                  <a:pt x="227672" y="52070"/>
                </a:lnTo>
                <a:lnTo>
                  <a:pt x="228092" y="62992"/>
                </a:lnTo>
                <a:lnTo>
                  <a:pt x="228092" y="23901"/>
                </a:lnTo>
                <a:lnTo>
                  <a:pt x="224256" y="23063"/>
                </a:lnTo>
                <a:lnTo>
                  <a:pt x="216611" y="23063"/>
                </a:lnTo>
                <a:lnTo>
                  <a:pt x="211315" y="26022"/>
                </a:lnTo>
                <a:lnTo>
                  <a:pt x="206895" y="33121"/>
                </a:lnTo>
                <a:lnTo>
                  <a:pt x="206603" y="33121"/>
                </a:lnTo>
                <a:lnTo>
                  <a:pt x="206603" y="24841"/>
                </a:lnTo>
                <a:lnTo>
                  <a:pt x="188061" y="24841"/>
                </a:lnTo>
                <a:lnTo>
                  <a:pt x="188061" y="125984"/>
                </a:lnTo>
                <a:lnTo>
                  <a:pt x="207479" y="125984"/>
                </a:lnTo>
                <a:lnTo>
                  <a:pt x="207479" y="93738"/>
                </a:lnTo>
                <a:lnTo>
                  <a:pt x="207784" y="93738"/>
                </a:lnTo>
                <a:lnTo>
                  <a:pt x="211899" y="99949"/>
                </a:lnTo>
                <a:lnTo>
                  <a:pt x="216903" y="102908"/>
                </a:lnTo>
                <a:lnTo>
                  <a:pt x="224256" y="102908"/>
                </a:lnTo>
                <a:lnTo>
                  <a:pt x="234556" y="100622"/>
                </a:lnTo>
                <a:lnTo>
                  <a:pt x="241439" y="93738"/>
                </a:lnTo>
                <a:lnTo>
                  <a:pt x="241693" y="93484"/>
                </a:lnTo>
                <a:lnTo>
                  <a:pt x="243598" y="87833"/>
                </a:lnTo>
                <a:lnTo>
                  <a:pt x="245859" y="81076"/>
                </a:lnTo>
                <a:lnTo>
                  <a:pt x="247218" y="62992"/>
                </a:lnTo>
                <a:close/>
              </a:path>
              <a:path w="535304" h="126365">
                <a:moveTo>
                  <a:pt x="316090" y="100838"/>
                </a:moveTo>
                <a:lnTo>
                  <a:pt x="314020" y="96697"/>
                </a:lnTo>
                <a:lnTo>
                  <a:pt x="313918" y="95516"/>
                </a:lnTo>
                <a:lnTo>
                  <a:pt x="313728" y="93446"/>
                </a:lnTo>
                <a:lnTo>
                  <a:pt x="313728" y="93154"/>
                </a:lnTo>
                <a:lnTo>
                  <a:pt x="313728" y="89598"/>
                </a:lnTo>
                <a:lnTo>
                  <a:pt x="313728" y="62992"/>
                </a:lnTo>
                <a:lnTo>
                  <a:pt x="313728" y="46126"/>
                </a:lnTo>
                <a:lnTo>
                  <a:pt x="312674" y="36791"/>
                </a:lnTo>
                <a:lnTo>
                  <a:pt x="312445" y="36372"/>
                </a:lnTo>
                <a:lnTo>
                  <a:pt x="308622" y="29489"/>
                </a:lnTo>
                <a:lnTo>
                  <a:pt x="300202" y="24752"/>
                </a:lnTo>
                <a:lnTo>
                  <a:pt x="286067" y="23063"/>
                </a:lnTo>
                <a:lnTo>
                  <a:pt x="275844" y="24257"/>
                </a:lnTo>
                <a:lnTo>
                  <a:pt x="267411" y="28206"/>
                </a:lnTo>
                <a:lnTo>
                  <a:pt x="261683" y="35420"/>
                </a:lnTo>
                <a:lnTo>
                  <a:pt x="259638" y="46126"/>
                </a:lnTo>
                <a:lnTo>
                  <a:pt x="259575" y="48196"/>
                </a:lnTo>
                <a:lnTo>
                  <a:pt x="276948" y="48196"/>
                </a:lnTo>
                <a:lnTo>
                  <a:pt x="276948" y="40220"/>
                </a:lnTo>
                <a:lnTo>
                  <a:pt x="280174" y="36372"/>
                </a:lnTo>
                <a:lnTo>
                  <a:pt x="292544" y="36372"/>
                </a:lnTo>
                <a:lnTo>
                  <a:pt x="294894" y="39624"/>
                </a:lnTo>
                <a:lnTo>
                  <a:pt x="294894" y="50571"/>
                </a:lnTo>
                <a:lnTo>
                  <a:pt x="294894" y="62992"/>
                </a:lnTo>
                <a:lnTo>
                  <a:pt x="294894" y="86347"/>
                </a:lnTo>
                <a:lnTo>
                  <a:pt x="288417" y="89598"/>
                </a:lnTo>
                <a:lnTo>
                  <a:pt x="277825" y="89598"/>
                </a:lnTo>
                <a:lnTo>
                  <a:pt x="275767" y="84874"/>
                </a:lnTo>
                <a:lnTo>
                  <a:pt x="275767" y="72161"/>
                </a:lnTo>
                <a:lnTo>
                  <a:pt x="279006" y="68313"/>
                </a:lnTo>
                <a:lnTo>
                  <a:pt x="286651" y="66827"/>
                </a:lnTo>
                <a:lnTo>
                  <a:pt x="289013" y="66243"/>
                </a:lnTo>
                <a:lnTo>
                  <a:pt x="292252" y="65062"/>
                </a:lnTo>
                <a:lnTo>
                  <a:pt x="294894" y="62992"/>
                </a:lnTo>
                <a:lnTo>
                  <a:pt x="294894" y="50571"/>
                </a:lnTo>
                <a:lnTo>
                  <a:pt x="293128" y="52933"/>
                </a:lnTo>
                <a:lnTo>
                  <a:pt x="287248" y="54406"/>
                </a:lnTo>
                <a:lnTo>
                  <a:pt x="258279" y="72161"/>
                </a:lnTo>
                <a:lnTo>
                  <a:pt x="257225" y="81026"/>
                </a:lnTo>
                <a:lnTo>
                  <a:pt x="258165" y="88811"/>
                </a:lnTo>
                <a:lnTo>
                  <a:pt x="261264" y="95846"/>
                </a:lnTo>
                <a:lnTo>
                  <a:pt x="266788" y="100838"/>
                </a:lnTo>
                <a:lnTo>
                  <a:pt x="266446" y="100838"/>
                </a:lnTo>
                <a:lnTo>
                  <a:pt x="275475" y="102908"/>
                </a:lnTo>
                <a:lnTo>
                  <a:pt x="284886" y="102908"/>
                </a:lnTo>
                <a:lnTo>
                  <a:pt x="290182" y="100838"/>
                </a:lnTo>
                <a:lnTo>
                  <a:pt x="294601" y="93154"/>
                </a:lnTo>
                <a:lnTo>
                  <a:pt x="294894" y="93154"/>
                </a:lnTo>
                <a:lnTo>
                  <a:pt x="294970" y="93446"/>
                </a:lnTo>
                <a:lnTo>
                  <a:pt x="295478" y="95516"/>
                </a:lnTo>
                <a:lnTo>
                  <a:pt x="295554" y="95846"/>
                </a:lnTo>
                <a:lnTo>
                  <a:pt x="296075" y="98475"/>
                </a:lnTo>
                <a:lnTo>
                  <a:pt x="297548" y="100838"/>
                </a:lnTo>
                <a:lnTo>
                  <a:pt x="316090" y="100838"/>
                </a:lnTo>
                <a:close/>
              </a:path>
              <a:path w="535304" h="126365">
                <a:moveTo>
                  <a:pt x="368477" y="23355"/>
                </a:moveTo>
                <a:lnTo>
                  <a:pt x="367588" y="23063"/>
                </a:lnTo>
                <a:lnTo>
                  <a:pt x="356997" y="23063"/>
                </a:lnTo>
                <a:lnTo>
                  <a:pt x="351701" y="27800"/>
                </a:lnTo>
                <a:lnTo>
                  <a:pt x="347573" y="35191"/>
                </a:lnTo>
                <a:lnTo>
                  <a:pt x="347281" y="35191"/>
                </a:lnTo>
                <a:lnTo>
                  <a:pt x="347281" y="24841"/>
                </a:lnTo>
                <a:lnTo>
                  <a:pt x="328739" y="24841"/>
                </a:lnTo>
                <a:lnTo>
                  <a:pt x="328739" y="100838"/>
                </a:lnTo>
                <a:lnTo>
                  <a:pt x="348170" y="100838"/>
                </a:lnTo>
                <a:lnTo>
                  <a:pt x="348170" y="45237"/>
                </a:lnTo>
                <a:lnTo>
                  <a:pt x="355815" y="41694"/>
                </a:lnTo>
                <a:lnTo>
                  <a:pt x="366712" y="41694"/>
                </a:lnTo>
                <a:lnTo>
                  <a:pt x="368477" y="41986"/>
                </a:lnTo>
                <a:lnTo>
                  <a:pt x="368477" y="23355"/>
                </a:lnTo>
                <a:close/>
              </a:path>
              <a:path w="535304" h="126365">
                <a:moveTo>
                  <a:pt x="432041" y="61506"/>
                </a:moveTo>
                <a:lnTo>
                  <a:pt x="431533" y="54406"/>
                </a:lnTo>
                <a:lnTo>
                  <a:pt x="430911" y="45643"/>
                </a:lnTo>
                <a:lnTo>
                  <a:pt x="427697" y="36372"/>
                </a:lnTo>
                <a:lnTo>
                  <a:pt x="426707" y="33528"/>
                </a:lnTo>
                <a:lnTo>
                  <a:pt x="418261" y="25781"/>
                </a:lnTo>
                <a:lnTo>
                  <a:pt x="413499" y="24853"/>
                </a:lnTo>
                <a:lnTo>
                  <a:pt x="413499" y="54406"/>
                </a:lnTo>
                <a:lnTo>
                  <a:pt x="393496" y="54406"/>
                </a:lnTo>
                <a:lnTo>
                  <a:pt x="393496" y="44361"/>
                </a:lnTo>
                <a:lnTo>
                  <a:pt x="395846" y="36372"/>
                </a:lnTo>
                <a:lnTo>
                  <a:pt x="411734" y="36372"/>
                </a:lnTo>
                <a:lnTo>
                  <a:pt x="412915" y="42583"/>
                </a:lnTo>
                <a:lnTo>
                  <a:pt x="413004" y="44361"/>
                </a:lnTo>
                <a:lnTo>
                  <a:pt x="413067" y="45643"/>
                </a:lnTo>
                <a:lnTo>
                  <a:pt x="413156" y="47510"/>
                </a:lnTo>
                <a:lnTo>
                  <a:pt x="413499" y="54406"/>
                </a:lnTo>
                <a:lnTo>
                  <a:pt x="413499" y="24853"/>
                </a:lnTo>
                <a:lnTo>
                  <a:pt x="404380" y="23063"/>
                </a:lnTo>
                <a:lnTo>
                  <a:pt x="388594" y="26339"/>
                </a:lnTo>
                <a:lnTo>
                  <a:pt x="379399" y="35039"/>
                </a:lnTo>
                <a:lnTo>
                  <a:pt x="375119" y="47510"/>
                </a:lnTo>
                <a:lnTo>
                  <a:pt x="374103" y="61506"/>
                </a:lnTo>
                <a:lnTo>
                  <a:pt x="374230" y="65951"/>
                </a:lnTo>
                <a:lnTo>
                  <a:pt x="374688" y="76466"/>
                </a:lnTo>
                <a:lnTo>
                  <a:pt x="378180" y="89598"/>
                </a:lnTo>
                <a:lnTo>
                  <a:pt x="386981" y="99199"/>
                </a:lnTo>
                <a:lnTo>
                  <a:pt x="403491" y="102908"/>
                </a:lnTo>
                <a:lnTo>
                  <a:pt x="415391" y="101104"/>
                </a:lnTo>
                <a:lnTo>
                  <a:pt x="423799" y="95808"/>
                </a:lnTo>
                <a:lnTo>
                  <a:pt x="427482" y="89598"/>
                </a:lnTo>
                <a:lnTo>
                  <a:pt x="428904" y="87198"/>
                </a:lnTo>
                <a:lnTo>
                  <a:pt x="430872" y="75412"/>
                </a:lnTo>
                <a:lnTo>
                  <a:pt x="413499" y="75412"/>
                </a:lnTo>
                <a:lnTo>
                  <a:pt x="412330" y="84582"/>
                </a:lnTo>
                <a:lnTo>
                  <a:pt x="409676" y="89598"/>
                </a:lnTo>
                <a:lnTo>
                  <a:pt x="396138" y="89598"/>
                </a:lnTo>
                <a:lnTo>
                  <a:pt x="393496" y="81026"/>
                </a:lnTo>
                <a:lnTo>
                  <a:pt x="393496" y="65951"/>
                </a:lnTo>
                <a:lnTo>
                  <a:pt x="432041" y="65951"/>
                </a:lnTo>
                <a:lnTo>
                  <a:pt x="432041" y="61506"/>
                </a:lnTo>
                <a:close/>
              </a:path>
              <a:path w="535304" h="126365">
                <a:moveTo>
                  <a:pt x="500913" y="0"/>
                </a:moveTo>
                <a:lnTo>
                  <a:pt x="481495" y="0"/>
                </a:lnTo>
                <a:lnTo>
                  <a:pt x="481495" y="31940"/>
                </a:lnTo>
                <a:lnTo>
                  <a:pt x="481495" y="62992"/>
                </a:lnTo>
                <a:lnTo>
                  <a:pt x="481076" y="73850"/>
                </a:lnTo>
                <a:lnTo>
                  <a:pt x="479539" y="81622"/>
                </a:lnTo>
                <a:lnTo>
                  <a:pt x="476402" y="86271"/>
                </a:lnTo>
                <a:lnTo>
                  <a:pt x="471195" y="87833"/>
                </a:lnTo>
                <a:lnTo>
                  <a:pt x="466026" y="86271"/>
                </a:lnTo>
                <a:lnTo>
                  <a:pt x="462991" y="81622"/>
                </a:lnTo>
                <a:lnTo>
                  <a:pt x="462889" y="81076"/>
                </a:lnTo>
                <a:lnTo>
                  <a:pt x="461543" y="73850"/>
                </a:lnTo>
                <a:lnTo>
                  <a:pt x="461187" y="62992"/>
                </a:lnTo>
                <a:lnTo>
                  <a:pt x="461543" y="52070"/>
                </a:lnTo>
                <a:lnTo>
                  <a:pt x="462991" y="44208"/>
                </a:lnTo>
                <a:lnTo>
                  <a:pt x="466026" y="39446"/>
                </a:lnTo>
                <a:lnTo>
                  <a:pt x="471195" y="37846"/>
                </a:lnTo>
                <a:lnTo>
                  <a:pt x="476402" y="39446"/>
                </a:lnTo>
                <a:lnTo>
                  <a:pt x="479539" y="44208"/>
                </a:lnTo>
                <a:lnTo>
                  <a:pt x="479653" y="44767"/>
                </a:lnTo>
                <a:lnTo>
                  <a:pt x="481076" y="52070"/>
                </a:lnTo>
                <a:lnTo>
                  <a:pt x="481495" y="62992"/>
                </a:lnTo>
                <a:lnTo>
                  <a:pt x="481495" y="31940"/>
                </a:lnTo>
                <a:lnTo>
                  <a:pt x="481190" y="31940"/>
                </a:lnTo>
                <a:lnTo>
                  <a:pt x="477075" y="26022"/>
                </a:lnTo>
                <a:lnTo>
                  <a:pt x="472363" y="23063"/>
                </a:lnTo>
                <a:lnTo>
                  <a:pt x="465010" y="23063"/>
                </a:lnTo>
                <a:lnTo>
                  <a:pt x="454672" y="25311"/>
                </a:lnTo>
                <a:lnTo>
                  <a:pt x="447421" y="32385"/>
                </a:lnTo>
                <a:lnTo>
                  <a:pt x="443153" y="44767"/>
                </a:lnTo>
                <a:lnTo>
                  <a:pt x="441756" y="62992"/>
                </a:lnTo>
                <a:lnTo>
                  <a:pt x="443153" y="81076"/>
                </a:lnTo>
                <a:lnTo>
                  <a:pt x="447421" y="93484"/>
                </a:lnTo>
                <a:lnTo>
                  <a:pt x="454672" y="100622"/>
                </a:lnTo>
                <a:lnTo>
                  <a:pt x="465010" y="102908"/>
                </a:lnTo>
                <a:lnTo>
                  <a:pt x="472363" y="102908"/>
                </a:lnTo>
                <a:lnTo>
                  <a:pt x="477964" y="99949"/>
                </a:lnTo>
                <a:lnTo>
                  <a:pt x="482079" y="92862"/>
                </a:lnTo>
                <a:lnTo>
                  <a:pt x="482371" y="92862"/>
                </a:lnTo>
                <a:lnTo>
                  <a:pt x="482371" y="100838"/>
                </a:lnTo>
                <a:lnTo>
                  <a:pt x="500913" y="100838"/>
                </a:lnTo>
                <a:lnTo>
                  <a:pt x="500913" y="92862"/>
                </a:lnTo>
                <a:lnTo>
                  <a:pt x="500913" y="87833"/>
                </a:lnTo>
                <a:lnTo>
                  <a:pt x="500913" y="37846"/>
                </a:lnTo>
                <a:lnTo>
                  <a:pt x="500913" y="31940"/>
                </a:lnTo>
                <a:lnTo>
                  <a:pt x="500913" y="0"/>
                </a:lnTo>
                <a:close/>
              </a:path>
              <a:path w="535304" h="126365">
                <a:moveTo>
                  <a:pt x="535051" y="78955"/>
                </a:moveTo>
                <a:lnTo>
                  <a:pt x="516509" y="78955"/>
                </a:lnTo>
                <a:lnTo>
                  <a:pt x="516509" y="100838"/>
                </a:lnTo>
                <a:lnTo>
                  <a:pt x="535051" y="100838"/>
                </a:lnTo>
                <a:lnTo>
                  <a:pt x="535051" y="78955"/>
                </a:lnTo>
                <a:close/>
              </a:path>
            </a:pathLst>
          </a:custGeom>
          <a:solidFill>
            <a:srgbClr val="E21536"/>
          </a:solidFill>
        </p:spPr>
        <p:txBody>
          <a:bodyPr wrap="square" lIns="0" tIns="0" rIns="0" bIns="0" rtlCol="0"/>
          <a:lstStyle/>
          <a:p>
            <a:endParaRPr/>
          </a:p>
        </p:txBody>
      </p:sp>
      <p:grpSp>
        <p:nvGrpSpPr>
          <p:cNvPr id="6" name="object 6"/>
          <p:cNvGrpSpPr/>
          <p:nvPr/>
        </p:nvGrpSpPr>
        <p:grpSpPr>
          <a:xfrm>
            <a:off x="8124775" y="6567336"/>
            <a:ext cx="478155" cy="109220"/>
            <a:chOff x="8124775" y="6567336"/>
            <a:chExt cx="478155" cy="109220"/>
          </a:xfrm>
        </p:grpSpPr>
        <p:pic>
          <p:nvPicPr>
            <p:cNvPr id="7" name="object 7"/>
            <p:cNvPicPr/>
            <p:nvPr/>
          </p:nvPicPr>
          <p:blipFill>
            <a:blip r:embed="rId4" cstate="print"/>
            <a:stretch>
              <a:fillRect/>
            </a:stretch>
          </p:blipFill>
          <p:spPr>
            <a:xfrm>
              <a:off x="8124775" y="6573546"/>
              <a:ext cx="174527" cy="102917"/>
            </a:xfrm>
            <a:prstGeom prst="rect">
              <a:avLst/>
            </a:prstGeom>
          </p:spPr>
        </p:pic>
        <p:pic>
          <p:nvPicPr>
            <p:cNvPr id="8" name="object 8"/>
            <p:cNvPicPr/>
            <p:nvPr/>
          </p:nvPicPr>
          <p:blipFill>
            <a:blip r:embed="rId5" cstate="print"/>
            <a:stretch>
              <a:fillRect/>
            </a:stretch>
          </p:blipFill>
          <p:spPr>
            <a:xfrm>
              <a:off x="8343450" y="6567336"/>
              <a:ext cx="258881" cy="109127"/>
            </a:xfrm>
            <a:prstGeom prst="rect">
              <a:avLst/>
            </a:prstGeom>
          </p:spPr>
        </p:pic>
      </p:grpSp>
      <p:pic>
        <p:nvPicPr>
          <p:cNvPr id="9" name="object 9"/>
          <p:cNvPicPr/>
          <p:nvPr/>
        </p:nvPicPr>
        <p:blipFill>
          <a:blip r:embed="rId6" cstate="print"/>
          <a:stretch>
            <a:fillRect/>
          </a:stretch>
        </p:blipFill>
        <p:spPr>
          <a:xfrm>
            <a:off x="219456" y="274320"/>
            <a:ext cx="1663445" cy="1904999"/>
          </a:xfrm>
          <a:prstGeom prst="rect">
            <a:avLst/>
          </a:prstGeom>
        </p:spPr>
      </p:pic>
      <p:pic>
        <p:nvPicPr>
          <p:cNvPr id="10" name="object 10"/>
          <p:cNvPicPr/>
          <p:nvPr/>
        </p:nvPicPr>
        <p:blipFill>
          <a:blip r:embed="rId7" cstate="print"/>
          <a:stretch>
            <a:fillRect/>
          </a:stretch>
        </p:blipFill>
        <p:spPr>
          <a:xfrm>
            <a:off x="2385822" y="6465570"/>
            <a:ext cx="1831847" cy="313181"/>
          </a:xfrm>
          <a:prstGeom prst="rect">
            <a:avLst/>
          </a:prstGeom>
        </p:spPr>
      </p:pic>
      <p:pic>
        <p:nvPicPr>
          <p:cNvPr id="11" name="object 11"/>
          <p:cNvPicPr/>
          <p:nvPr/>
        </p:nvPicPr>
        <p:blipFill>
          <a:blip r:embed="rId8" cstate="print"/>
          <a:stretch>
            <a:fillRect/>
          </a:stretch>
        </p:blipFill>
        <p:spPr>
          <a:xfrm>
            <a:off x="0" y="5490971"/>
            <a:ext cx="2136648" cy="1367027"/>
          </a:xfrm>
          <a:prstGeom prst="rect">
            <a:avLst/>
          </a:prstGeom>
        </p:spPr>
      </p:pic>
      <p:sp>
        <p:nvSpPr>
          <p:cNvPr id="12" name="object 12"/>
          <p:cNvSpPr txBox="1">
            <a:spLocks noGrp="1"/>
          </p:cNvSpPr>
          <p:nvPr>
            <p:ph type="title"/>
          </p:nvPr>
        </p:nvSpPr>
        <p:spPr>
          <a:prstGeom prst="rect">
            <a:avLst/>
          </a:prstGeom>
        </p:spPr>
        <p:txBody>
          <a:bodyPr vert="horz" wrap="square" lIns="0" tIns="12065" rIns="0" bIns="0" rtlCol="0">
            <a:spAutoFit/>
          </a:bodyPr>
          <a:lstStyle/>
          <a:p>
            <a:pPr marL="389255">
              <a:lnSpc>
                <a:spcPct val="100000"/>
              </a:lnSpc>
              <a:spcBef>
                <a:spcPts val="95"/>
              </a:spcBef>
            </a:pPr>
            <a:r>
              <a:rPr dirty="0">
                <a:latin typeface="Calibri"/>
                <a:cs typeface="Calibri"/>
              </a:rPr>
              <a:t>Best</a:t>
            </a:r>
            <a:r>
              <a:rPr spc="-105" dirty="0">
                <a:latin typeface="Calibri"/>
                <a:cs typeface="Calibri"/>
              </a:rPr>
              <a:t> </a:t>
            </a:r>
            <a:r>
              <a:rPr dirty="0">
                <a:latin typeface="Calibri"/>
                <a:cs typeface="Calibri"/>
              </a:rPr>
              <a:t>practices</a:t>
            </a:r>
            <a:r>
              <a:rPr spc="-114" dirty="0">
                <a:latin typeface="Calibri"/>
                <a:cs typeface="Calibri"/>
              </a:rPr>
              <a:t> </a:t>
            </a:r>
            <a:r>
              <a:rPr dirty="0">
                <a:latin typeface="Calibri"/>
                <a:cs typeface="Calibri"/>
              </a:rPr>
              <a:t>for</a:t>
            </a:r>
            <a:r>
              <a:rPr spc="-114" dirty="0">
                <a:latin typeface="Calibri"/>
                <a:cs typeface="Calibri"/>
              </a:rPr>
              <a:t> </a:t>
            </a:r>
            <a:r>
              <a:rPr spc="-10" dirty="0">
                <a:latin typeface="Calibri"/>
                <a:cs typeface="Calibri"/>
              </a:rPr>
              <a:t>success:</a:t>
            </a:r>
          </a:p>
        </p:txBody>
      </p:sp>
      <p:sp>
        <p:nvSpPr>
          <p:cNvPr id="13" name="object 13"/>
          <p:cNvSpPr txBox="1"/>
          <p:nvPr/>
        </p:nvSpPr>
        <p:spPr>
          <a:xfrm>
            <a:off x="2410777" y="1295059"/>
            <a:ext cx="6087110" cy="4475480"/>
          </a:xfrm>
          <a:prstGeom prst="rect">
            <a:avLst/>
          </a:prstGeom>
        </p:spPr>
        <p:txBody>
          <a:bodyPr vert="horz" wrap="square" lIns="0" tIns="12700" rIns="0" bIns="0" rtlCol="0">
            <a:spAutoFit/>
          </a:bodyPr>
          <a:lstStyle/>
          <a:p>
            <a:pPr marL="355600" marR="79375" indent="-342900">
              <a:lnSpc>
                <a:spcPct val="100000"/>
              </a:lnSpc>
              <a:spcBef>
                <a:spcPts val="100"/>
              </a:spcBef>
              <a:buFont typeface="Symbol"/>
              <a:buChar char=""/>
              <a:tabLst>
                <a:tab pos="355600" algn="l"/>
              </a:tabLst>
            </a:pPr>
            <a:r>
              <a:rPr sz="1800" dirty="0">
                <a:solidFill>
                  <a:srgbClr val="005AA2"/>
                </a:solidFill>
                <a:latin typeface="Calibri"/>
                <a:cs typeface="Calibri"/>
              </a:rPr>
              <a:t>Continu</a:t>
            </a:r>
            <a:r>
              <a:rPr lang="en-US" sz="1800" dirty="0">
                <a:solidFill>
                  <a:srgbClr val="005AA2"/>
                </a:solidFill>
                <a:latin typeface="Calibri"/>
                <a:cs typeface="Calibri"/>
              </a:rPr>
              <a:t>ously</a:t>
            </a:r>
            <a:r>
              <a:rPr sz="1800" spc="-40" dirty="0">
                <a:solidFill>
                  <a:srgbClr val="005AA2"/>
                </a:solidFill>
                <a:latin typeface="Calibri"/>
                <a:cs typeface="Calibri"/>
              </a:rPr>
              <a:t> </a:t>
            </a:r>
            <a:r>
              <a:rPr sz="1800" spc="-10" dirty="0">
                <a:solidFill>
                  <a:srgbClr val="005AA2"/>
                </a:solidFill>
                <a:latin typeface="Calibri"/>
                <a:cs typeface="Calibri"/>
              </a:rPr>
              <a:t>communicat</a:t>
            </a:r>
            <a:r>
              <a:rPr lang="en-US" sz="1800" spc="-10" dirty="0">
                <a:solidFill>
                  <a:srgbClr val="005AA2"/>
                </a:solidFill>
                <a:latin typeface="Calibri"/>
                <a:cs typeface="Calibri"/>
              </a:rPr>
              <a:t>e</a:t>
            </a:r>
            <a:r>
              <a:rPr sz="1800" spc="-30" dirty="0">
                <a:solidFill>
                  <a:srgbClr val="005AA2"/>
                </a:solidFill>
                <a:latin typeface="Calibri"/>
                <a:cs typeface="Calibri"/>
              </a:rPr>
              <a:t> </a:t>
            </a:r>
            <a:r>
              <a:rPr sz="1800" dirty="0">
                <a:solidFill>
                  <a:srgbClr val="005AA2"/>
                </a:solidFill>
                <a:latin typeface="Calibri"/>
                <a:cs typeface="Calibri"/>
              </a:rPr>
              <a:t>with</a:t>
            </a:r>
            <a:r>
              <a:rPr sz="1800" spc="-35" dirty="0">
                <a:solidFill>
                  <a:srgbClr val="005AA2"/>
                </a:solidFill>
                <a:latin typeface="Calibri"/>
                <a:cs typeface="Calibri"/>
              </a:rPr>
              <a:t> </a:t>
            </a:r>
            <a:r>
              <a:rPr sz="1800" dirty="0">
                <a:solidFill>
                  <a:srgbClr val="005AA2"/>
                </a:solidFill>
                <a:latin typeface="Calibri"/>
                <a:cs typeface="Calibri"/>
              </a:rPr>
              <a:t>your</a:t>
            </a:r>
            <a:r>
              <a:rPr sz="1800" spc="-45" dirty="0">
                <a:solidFill>
                  <a:srgbClr val="005AA2"/>
                </a:solidFill>
                <a:latin typeface="Calibri"/>
                <a:cs typeface="Calibri"/>
              </a:rPr>
              <a:t> </a:t>
            </a:r>
            <a:r>
              <a:rPr sz="1800" dirty="0">
                <a:solidFill>
                  <a:srgbClr val="005AA2"/>
                </a:solidFill>
                <a:latin typeface="Calibri"/>
                <a:cs typeface="Calibri"/>
              </a:rPr>
              <a:t>District</a:t>
            </a:r>
            <a:r>
              <a:rPr sz="1800" spc="-55" dirty="0">
                <a:solidFill>
                  <a:srgbClr val="005AA2"/>
                </a:solidFill>
                <a:latin typeface="Calibri"/>
                <a:cs typeface="Calibri"/>
              </a:rPr>
              <a:t> </a:t>
            </a:r>
            <a:r>
              <a:rPr sz="1800" dirty="0">
                <a:solidFill>
                  <a:srgbClr val="005AA2"/>
                </a:solidFill>
                <a:latin typeface="Calibri"/>
                <a:cs typeface="Calibri"/>
              </a:rPr>
              <a:t>FOS</a:t>
            </a:r>
            <a:r>
              <a:rPr sz="1800" spc="-50" dirty="0">
                <a:solidFill>
                  <a:srgbClr val="005AA2"/>
                </a:solidFill>
                <a:latin typeface="Calibri"/>
                <a:cs typeface="Calibri"/>
              </a:rPr>
              <a:t> </a:t>
            </a:r>
            <a:r>
              <a:rPr sz="1800" dirty="0">
                <a:solidFill>
                  <a:srgbClr val="005AA2"/>
                </a:solidFill>
                <a:latin typeface="Calibri"/>
                <a:cs typeface="Calibri"/>
              </a:rPr>
              <a:t>Family</a:t>
            </a:r>
            <a:r>
              <a:rPr sz="1800" spc="-50" dirty="0">
                <a:solidFill>
                  <a:srgbClr val="005AA2"/>
                </a:solidFill>
                <a:latin typeface="Calibri"/>
                <a:cs typeface="Calibri"/>
              </a:rPr>
              <a:t> </a:t>
            </a:r>
            <a:r>
              <a:rPr sz="1800" spc="-10" dirty="0">
                <a:solidFill>
                  <a:srgbClr val="005AA2"/>
                </a:solidFill>
                <a:latin typeface="Calibri"/>
                <a:cs typeface="Calibri"/>
              </a:rPr>
              <a:t>Chair </a:t>
            </a:r>
            <a:r>
              <a:rPr sz="1800" dirty="0">
                <a:solidFill>
                  <a:srgbClr val="005AA2"/>
                </a:solidFill>
                <a:latin typeface="Calibri"/>
                <a:cs typeface="Calibri"/>
              </a:rPr>
              <a:t>and</a:t>
            </a:r>
            <a:r>
              <a:rPr sz="1800" spc="-30" dirty="0">
                <a:solidFill>
                  <a:srgbClr val="005AA2"/>
                </a:solidFill>
                <a:latin typeface="Calibri"/>
                <a:cs typeface="Calibri"/>
              </a:rPr>
              <a:t> </a:t>
            </a:r>
            <a:r>
              <a:rPr sz="1800" dirty="0">
                <a:solidFill>
                  <a:srgbClr val="005AA2"/>
                </a:solidFill>
                <a:latin typeface="Calibri"/>
                <a:cs typeface="Calibri"/>
              </a:rPr>
              <a:t>District</a:t>
            </a:r>
            <a:r>
              <a:rPr sz="1800" spc="-40" dirty="0">
                <a:solidFill>
                  <a:srgbClr val="005AA2"/>
                </a:solidFill>
                <a:latin typeface="Calibri"/>
                <a:cs typeface="Calibri"/>
              </a:rPr>
              <a:t> </a:t>
            </a:r>
            <a:r>
              <a:rPr sz="1800" spc="-10" dirty="0">
                <a:solidFill>
                  <a:srgbClr val="005AA2"/>
                </a:solidFill>
                <a:latin typeface="Calibri"/>
                <a:cs typeface="Calibri"/>
              </a:rPr>
              <a:t>Executive</a:t>
            </a:r>
            <a:endParaRPr sz="1800" dirty="0">
              <a:latin typeface="Calibri"/>
              <a:cs typeface="Calibri"/>
            </a:endParaRPr>
          </a:p>
          <a:p>
            <a:pPr marL="354965" indent="-342265">
              <a:lnSpc>
                <a:spcPct val="100000"/>
              </a:lnSpc>
              <a:spcBef>
                <a:spcPts val="795"/>
              </a:spcBef>
              <a:buFont typeface="Symbol"/>
              <a:buChar char=""/>
              <a:tabLst>
                <a:tab pos="354965" algn="l"/>
              </a:tabLst>
            </a:pPr>
            <a:r>
              <a:rPr sz="1800" spc="-10" dirty="0">
                <a:solidFill>
                  <a:srgbClr val="005AA2"/>
                </a:solidFill>
                <a:latin typeface="Calibri"/>
                <a:cs typeface="Calibri"/>
              </a:rPr>
              <a:t>Encourage</a:t>
            </a:r>
            <a:r>
              <a:rPr sz="1800" spc="-30" dirty="0">
                <a:solidFill>
                  <a:srgbClr val="005AA2"/>
                </a:solidFill>
                <a:latin typeface="Calibri"/>
                <a:cs typeface="Calibri"/>
              </a:rPr>
              <a:t> </a:t>
            </a:r>
            <a:r>
              <a:rPr sz="1800" dirty="0">
                <a:solidFill>
                  <a:srgbClr val="005AA2"/>
                </a:solidFill>
                <a:latin typeface="Calibri"/>
                <a:cs typeface="Calibri"/>
              </a:rPr>
              <a:t>families</a:t>
            </a:r>
            <a:r>
              <a:rPr sz="1800" spc="-50" dirty="0">
                <a:solidFill>
                  <a:srgbClr val="005AA2"/>
                </a:solidFill>
                <a:latin typeface="Calibri"/>
                <a:cs typeface="Calibri"/>
              </a:rPr>
              <a:t> </a:t>
            </a:r>
            <a:r>
              <a:rPr sz="1800" dirty="0">
                <a:solidFill>
                  <a:srgbClr val="005AA2"/>
                </a:solidFill>
                <a:latin typeface="Calibri"/>
                <a:cs typeface="Calibri"/>
              </a:rPr>
              <a:t>to</a:t>
            </a:r>
            <a:r>
              <a:rPr sz="1800" spc="-35" dirty="0">
                <a:solidFill>
                  <a:srgbClr val="005AA2"/>
                </a:solidFill>
                <a:latin typeface="Calibri"/>
                <a:cs typeface="Calibri"/>
              </a:rPr>
              <a:t> </a:t>
            </a:r>
            <a:r>
              <a:rPr sz="1800" dirty="0">
                <a:solidFill>
                  <a:srgbClr val="005AA2"/>
                </a:solidFill>
                <a:latin typeface="Calibri"/>
                <a:cs typeface="Calibri"/>
              </a:rPr>
              <a:t>give</a:t>
            </a:r>
            <a:r>
              <a:rPr sz="1800" spc="-35" dirty="0">
                <a:solidFill>
                  <a:srgbClr val="005AA2"/>
                </a:solidFill>
                <a:latin typeface="Calibri"/>
                <a:cs typeface="Calibri"/>
              </a:rPr>
              <a:t> </a:t>
            </a:r>
            <a:r>
              <a:rPr sz="1800" dirty="0">
                <a:solidFill>
                  <a:srgbClr val="005AA2"/>
                </a:solidFill>
                <a:latin typeface="Calibri"/>
                <a:cs typeface="Calibri"/>
              </a:rPr>
              <a:t>at</a:t>
            </a:r>
            <a:r>
              <a:rPr sz="1800" spc="-40" dirty="0">
                <a:solidFill>
                  <a:srgbClr val="005AA2"/>
                </a:solidFill>
                <a:latin typeface="Calibri"/>
                <a:cs typeface="Calibri"/>
              </a:rPr>
              <a:t> </a:t>
            </a:r>
            <a:r>
              <a:rPr lang="en-US" spc="-40" dirty="0">
                <a:solidFill>
                  <a:srgbClr val="005AA2"/>
                </a:solidFill>
                <a:latin typeface="Calibri"/>
                <a:cs typeface="Calibri"/>
              </a:rPr>
              <a:t>ANY</a:t>
            </a:r>
            <a:r>
              <a:rPr sz="1800" spc="-45" dirty="0">
                <a:solidFill>
                  <a:srgbClr val="005AA2"/>
                </a:solidFill>
                <a:latin typeface="Calibri"/>
                <a:cs typeface="Calibri"/>
              </a:rPr>
              <a:t> </a:t>
            </a:r>
            <a:r>
              <a:rPr sz="1800" dirty="0">
                <a:solidFill>
                  <a:srgbClr val="005AA2"/>
                </a:solidFill>
                <a:latin typeface="Calibri"/>
                <a:cs typeface="Calibri"/>
              </a:rPr>
              <a:t>level</a:t>
            </a:r>
            <a:r>
              <a:rPr sz="1800" spc="-30" dirty="0">
                <a:solidFill>
                  <a:srgbClr val="005AA2"/>
                </a:solidFill>
                <a:latin typeface="Calibri"/>
                <a:cs typeface="Calibri"/>
              </a:rPr>
              <a:t> </a:t>
            </a:r>
            <a:r>
              <a:rPr sz="1800" dirty="0">
                <a:solidFill>
                  <a:srgbClr val="005AA2"/>
                </a:solidFill>
                <a:latin typeface="Calibri"/>
                <a:cs typeface="Calibri"/>
              </a:rPr>
              <a:t>they</a:t>
            </a:r>
            <a:r>
              <a:rPr sz="1800" spc="-35" dirty="0">
                <a:solidFill>
                  <a:srgbClr val="005AA2"/>
                </a:solidFill>
                <a:latin typeface="Calibri"/>
                <a:cs typeface="Calibri"/>
              </a:rPr>
              <a:t> </a:t>
            </a:r>
            <a:r>
              <a:rPr sz="1800" dirty="0">
                <a:solidFill>
                  <a:srgbClr val="005AA2"/>
                </a:solidFill>
                <a:latin typeface="Calibri"/>
                <a:cs typeface="Calibri"/>
              </a:rPr>
              <a:t>are</a:t>
            </a:r>
            <a:r>
              <a:rPr sz="1800" spc="-40" dirty="0">
                <a:solidFill>
                  <a:srgbClr val="005AA2"/>
                </a:solidFill>
                <a:latin typeface="Calibri"/>
                <a:cs typeface="Calibri"/>
              </a:rPr>
              <a:t> </a:t>
            </a:r>
            <a:r>
              <a:rPr sz="1800" spc="-10" dirty="0">
                <a:solidFill>
                  <a:srgbClr val="005AA2"/>
                </a:solidFill>
                <a:latin typeface="Calibri"/>
                <a:cs typeface="Calibri"/>
              </a:rPr>
              <a:t>comfortable.</a:t>
            </a:r>
            <a:endParaRPr sz="1800" dirty="0">
              <a:latin typeface="Calibri"/>
              <a:cs typeface="Calibri"/>
            </a:endParaRPr>
          </a:p>
          <a:p>
            <a:pPr marL="355600" marR="46990" indent="-342900">
              <a:lnSpc>
                <a:spcPct val="100000"/>
              </a:lnSpc>
              <a:spcBef>
                <a:spcPts val="805"/>
              </a:spcBef>
              <a:buFont typeface="Symbol"/>
              <a:buChar char=""/>
              <a:tabLst>
                <a:tab pos="355600" algn="l"/>
              </a:tabLst>
            </a:pPr>
            <a:r>
              <a:rPr lang="en-US" sz="1800" dirty="0">
                <a:solidFill>
                  <a:srgbClr val="005AA2"/>
                </a:solidFill>
                <a:latin typeface="Calibri"/>
                <a:cs typeface="Calibri"/>
              </a:rPr>
              <a:t>POLARIS </a:t>
            </a:r>
            <a:r>
              <a:rPr lang="en-US" dirty="0">
                <a:solidFill>
                  <a:srgbClr val="005AA2"/>
                </a:solidFill>
                <a:latin typeface="Calibri"/>
                <a:cs typeface="Calibri"/>
              </a:rPr>
              <a:t>ONLY: </a:t>
            </a:r>
            <a:r>
              <a:rPr sz="1800" dirty="0">
                <a:solidFill>
                  <a:srgbClr val="005AA2"/>
                </a:solidFill>
                <a:latin typeface="Calibri"/>
                <a:cs typeface="Calibri"/>
              </a:rPr>
              <a:t>Update</a:t>
            </a:r>
            <a:r>
              <a:rPr sz="1800" spc="-60" dirty="0">
                <a:solidFill>
                  <a:srgbClr val="005AA2"/>
                </a:solidFill>
                <a:latin typeface="Calibri"/>
                <a:cs typeface="Calibri"/>
              </a:rPr>
              <a:t> </a:t>
            </a:r>
            <a:r>
              <a:rPr sz="1800" dirty="0">
                <a:solidFill>
                  <a:srgbClr val="005AA2"/>
                </a:solidFill>
                <a:latin typeface="Calibri"/>
                <a:cs typeface="Calibri"/>
              </a:rPr>
              <a:t>and</a:t>
            </a:r>
            <a:r>
              <a:rPr sz="1800" spc="-65" dirty="0">
                <a:solidFill>
                  <a:srgbClr val="005AA2"/>
                </a:solidFill>
                <a:latin typeface="Calibri"/>
                <a:cs typeface="Calibri"/>
              </a:rPr>
              <a:t> </a:t>
            </a:r>
            <a:r>
              <a:rPr sz="1800" dirty="0">
                <a:solidFill>
                  <a:srgbClr val="005AA2"/>
                </a:solidFill>
                <a:latin typeface="Calibri"/>
                <a:cs typeface="Calibri"/>
              </a:rPr>
              <a:t>review</a:t>
            </a:r>
            <a:r>
              <a:rPr sz="1800" spc="-55" dirty="0">
                <a:solidFill>
                  <a:srgbClr val="005AA2"/>
                </a:solidFill>
                <a:latin typeface="Calibri"/>
                <a:cs typeface="Calibri"/>
              </a:rPr>
              <a:t> </a:t>
            </a:r>
            <a:r>
              <a:rPr sz="1800" dirty="0">
                <a:solidFill>
                  <a:srgbClr val="005AA2"/>
                </a:solidFill>
                <a:latin typeface="Calibri"/>
                <a:cs typeface="Calibri"/>
              </a:rPr>
              <a:t>your</a:t>
            </a:r>
            <a:r>
              <a:rPr sz="1800" spc="-70" dirty="0">
                <a:solidFill>
                  <a:srgbClr val="005AA2"/>
                </a:solidFill>
                <a:latin typeface="Calibri"/>
                <a:cs typeface="Calibri"/>
              </a:rPr>
              <a:t> </a:t>
            </a:r>
            <a:r>
              <a:rPr sz="1800" dirty="0">
                <a:solidFill>
                  <a:srgbClr val="005AA2"/>
                </a:solidFill>
                <a:latin typeface="Calibri"/>
                <a:cs typeface="Calibri"/>
              </a:rPr>
              <a:t>personal</a:t>
            </a:r>
            <a:r>
              <a:rPr sz="1800" spc="-60" dirty="0">
                <a:solidFill>
                  <a:srgbClr val="005AA2"/>
                </a:solidFill>
                <a:latin typeface="Calibri"/>
                <a:cs typeface="Calibri"/>
              </a:rPr>
              <a:t> </a:t>
            </a:r>
            <a:r>
              <a:rPr sz="1800" dirty="0">
                <a:solidFill>
                  <a:srgbClr val="005AA2"/>
                </a:solidFill>
                <a:latin typeface="Calibri"/>
                <a:cs typeface="Calibri"/>
              </a:rPr>
              <a:t>Google</a:t>
            </a:r>
            <a:r>
              <a:rPr sz="1800" spc="-50" dirty="0">
                <a:solidFill>
                  <a:srgbClr val="005AA2"/>
                </a:solidFill>
                <a:latin typeface="Calibri"/>
                <a:cs typeface="Calibri"/>
              </a:rPr>
              <a:t> </a:t>
            </a:r>
            <a:r>
              <a:rPr sz="1800" dirty="0">
                <a:solidFill>
                  <a:srgbClr val="005AA2"/>
                </a:solidFill>
                <a:latin typeface="Calibri"/>
                <a:cs typeface="Calibri"/>
              </a:rPr>
              <a:t>tracking</a:t>
            </a:r>
            <a:r>
              <a:rPr sz="1800" spc="-80" dirty="0">
                <a:solidFill>
                  <a:srgbClr val="005AA2"/>
                </a:solidFill>
                <a:latin typeface="Calibri"/>
                <a:cs typeface="Calibri"/>
              </a:rPr>
              <a:t> </a:t>
            </a:r>
            <a:r>
              <a:rPr sz="1800" dirty="0">
                <a:solidFill>
                  <a:srgbClr val="005AA2"/>
                </a:solidFill>
                <a:latin typeface="Calibri"/>
                <a:cs typeface="Calibri"/>
              </a:rPr>
              <a:t>sheet</a:t>
            </a:r>
            <a:r>
              <a:rPr sz="1800" spc="-50" dirty="0">
                <a:solidFill>
                  <a:srgbClr val="005AA2"/>
                </a:solidFill>
                <a:latin typeface="Calibri"/>
                <a:cs typeface="Calibri"/>
              </a:rPr>
              <a:t> </a:t>
            </a:r>
            <a:r>
              <a:rPr sz="1800" spc="-25" dirty="0">
                <a:solidFill>
                  <a:srgbClr val="005AA2"/>
                </a:solidFill>
                <a:latin typeface="Calibri"/>
                <a:cs typeface="Calibri"/>
              </a:rPr>
              <a:t>to </a:t>
            </a:r>
            <a:r>
              <a:rPr sz="1800" dirty="0">
                <a:solidFill>
                  <a:srgbClr val="005AA2"/>
                </a:solidFill>
                <a:latin typeface="Calibri"/>
                <a:cs typeface="Calibri"/>
              </a:rPr>
              <a:t>ensure</a:t>
            </a:r>
            <a:r>
              <a:rPr sz="1800" spc="-40" dirty="0">
                <a:solidFill>
                  <a:srgbClr val="005AA2"/>
                </a:solidFill>
                <a:latin typeface="Calibri"/>
                <a:cs typeface="Calibri"/>
              </a:rPr>
              <a:t> </a:t>
            </a:r>
            <a:r>
              <a:rPr sz="1800" dirty="0">
                <a:solidFill>
                  <a:srgbClr val="005AA2"/>
                </a:solidFill>
                <a:latin typeface="Calibri"/>
                <a:cs typeface="Calibri"/>
              </a:rPr>
              <a:t>that</a:t>
            </a:r>
            <a:r>
              <a:rPr sz="1800" spc="-50" dirty="0">
                <a:solidFill>
                  <a:srgbClr val="005AA2"/>
                </a:solidFill>
                <a:latin typeface="Calibri"/>
                <a:cs typeface="Calibri"/>
              </a:rPr>
              <a:t> </a:t>
            </a:r>
            <a:r>
              <a:rPr sz="1800" dirty="0">
                <a:solidFill>
                  <a:srgbClr val="005AA2"/>
                </a:solidFill>
                <a:latin typeface="Calibri"/>
                <a:cs typeface="Calibri"/>
              </a:rPr>
              <a:t>gifts</a:t>
            </a:r>
            <a:r>
              <a:rPr sz="1800" spc="-40" dirty="0">
                <a:solidFill>
                  <a:srgbClr val="005AA2"/>
                </a:solidFill>
                <a:latin typeface="Calibri"/>
                <a:cs typeface="Calibri"/>
              </a:rPr>
              <a:t> </a:t>
            </a:r>
            <a:r>
              <a:rPr sz="1800" dirty="0">
                <a:solidFill>
                  <a:srgbClr val="005AA2"/>
                </a:solidFill>
                <a:latin typeface="Calibri"/>
                <a:cs typeface="Calibri"/>
              </a:rPr>
              <a:t>are</a:t>
            </a:r>
            <a:r>
              <a:rPr sz="1800" spc="-45" dirty="0">
                <a:solidFill>
                  <a:srgbClr val="005AA2"/>
                </a:solidFill>
                <a:latin typeface="Calibri"/>
                <a:cs typeface="Calibri"/>
              </a:rPr>
              <a:t> </a:t>
            </a:r>
            <a:r>
              <a:rPr sz="1800" dirty="0">
                <a:solidFill>
                  <a:srgbClr val="005AA2"/>
                </a:solidFill>
                <a:latin typeface="Calibri"/>
                <a:cs typeface="Calibri"/>
              </a:rPr>
              <a:t>being</a:t>
            </a:r>
            <a:r>
              <a:rPr sz="1800" spc="-30" dirty="0">
                <a:solidFill>
                  <a:srgbClr val="005AA2"/>
                </a:solidFill>
                <a:latin typeface="Calibri"/>
                <a:cs typeface="Calibri"/>
              </a:rPr>
              <a:t> </a:t>
            </a:r>
            <a:r>
              <a:rPr sz="1800" spc="-10" dirty="0">
                <a:solidFill>
                  <a:srgbClr val="005AA2"/>
                </a:solidFill>
                <a:latin typeface="Calibri"/>
                <a:cs typeface="Calibri"/>
              </a:rPr>
              <a:t>recorded</a:t>
            </a:r>
            <a:r>
              <a:rPr sz="1800" spc="-35" dirty="0">
                <a:solidFill>
                  <a:srgbClr val="005AA2"/>
                </a:solidFill>
                <a:latin typeface="Calibri"/>
                <a:cs typeface="Calibri"/>
              </a:rPr>
              <a:t> </a:t>
            </a:r>
            <a:r>
              <a:rPr sz="1800" dirty="0">
                <a:solidFill>
                  <a:srgbClr val="005AA2"/>
                </a:solidFill>
                <a:latin typeface="Calibri"/>
                <a:cs typeface="Calibri"/>
              </a:rPr>
              <a:t>and</a:t>
            </a:r>
            <a:r>
              <a:rPr sz="1800" spc="-45" dirty="0">
                <a:solidFill>
                  <a:srgbClr val="005AA2"/>
                </a:solidFill>
                <a:latin typeface="Calibri"/>
                <a:cs typeface="Calibri"/>
              </a:rPr>
              <a:t> </a:t>
            </a:r>
            <a:r>
              <a:rPr sz="1800" dirty="0">
                <a:solidFill>
                  <a:srgbClr val="005AA2"/>
                </a:solidFill>
                <a:latin typeface="Calibri"/>
                <a:cs typeface="Calibri"/>
              </a:rPr>
              <a:t>received</a:t>
            </a:r>
            <a:r>
              <a:rPr sz="1800" spc="-25" dirty="0">
                <a:solidFill>
                  <a:srgbClr val="005AA2"/>
                </a:solidFill>
                <a:latin typeface="Calibri"/>
                <a:cs typeface="Calibri"/>
              </a:rPr>
              <a:t> </a:t>
            </a:r>
            <a:r>
              <a:rPr sz="1800" dirty="0">
                <a:solidFill>
                  <a:srgbClr val="005AA2"/>
                </a:solidFill>
                <a:latin typeface="Calibri"/>
                <a:cs typeface="Calibri"/>
              </a:rPr>
              <a:t>and</a:t>
            </a:r>
            <a:r>
              <a:rPr sz="1800" spc="-45" dirty="0">
                <a:solidFill>
                  <a:srgbClr val="005AA2"/>
                </a:solidFill>
                <a:latin typeface="Calibri"/>
                <a:cs typeface="Calibri"/>
              </a:rPr>
              <a:t> </a:t>
            </a:r>
            <a:r>
              <a:rPr sz="1800" dirty="0">
                <a:solidFill>
                  <a:srgbClr val="005AA2"/>
                </a:solidFill>
                <a:latin typeface="Calibri"/>
                <a:cs typeface="Calibri"/>
              </a:rPr>
              <a:t>that</a:t>
            </a:r>
            <a:r>
              <a:rPr sz="1800" spc="-45" dirty="0">
                <a:solidFill>
                  <a:srgbClr val="005AA2"/>
                </a:solidFill>
                <a:latin typeface="Calibri"/>
                <a:cs typeface="Calibri"/>
              </a:rPr>
              <a:t> </a:t>
            </a:r>
            <a:r>
              <a:rPr sz="1800" spc="-25" dirty="0">
                <a:solidFill>
                  <a:srgbClr val="005AA2"/>
                </a:solidFill>
                <a:latin typeface="Calibri"/>
                <a:cs typeface="Calibri"/>
              </a:rPr>
              <a:t>all </a:t>
            </a:r>
            <a:r>
              <a:rPr sz="1800" spc="-10" dirty="0">
                <a:solidFill>
                  <a:srgbClr val="005AA2"/>
                </a:solidFill>
                <a:latin typeface="Calibri"/>
                <a:cs typeface="Calibri"/>
              </a:rPr>
              <a:t>record</a:t>
            </a:r>
            <a:r>
              <a:rPr sz="1800" spc="-35" dirty="0">
                <a:solidFill>
                  <a:srgbClr val="005AA2"/>
                </a:solidFill>
                <a:latin typeface="Calibri"/>
                <a:cs typeface="Calibri"/>
              </a:rPr>
              <a:t> </a:t>
            </a:r>
            <a:r>
              <a:rPr sz="1800" spc="-10" dirty="0">
                <a:solidFill>
                  <a:srgbClr val="005AA2"/>
                </a:solidFill>
                <a:latin typeface="Calibri"/>
                <a:cs typeface="Calibri"/>
              </a:rPr>
              <a:t>keeping</a:t>
            </a:r>
            <a:r>
              <a:rPr sz="1800" spc="-15" dirty="0">
                <a:solidFill>
                  <a:srgbClr val="005AA2"/>
                </a:solidFill>
                <a:latin typeface="Calibri"/>
                <a:cs typeface="Calibri"/>
              </a:rPr>
              <a:t> </a:t>
            </a:r>
            <a:r>
              <a:rPr sz="1800" dirty="0">
                <a:solidFill>
                  <a:srgbClr val="005AA2"/>
                </a:solidFill>
                <a:latin typeface="Calibri"/>
                <a:cs typeface="Calibri"/>
              </a:rPr>
              <a:t>is</a:t>
            </a:r>
            <a:r>
              <a:rPr sz="1800" spc="-45" dirty="0">
                <a:solidFill>
                  <a:srgbClr val="005AA2"/>
                </a:solidFill>
                <a:latin typeface="Calibri"/>
                <a:cs typeface="Calibri"/>
              </a:rPr>
              <a:t> </a:t>
            </a:r>
            <a:r>
              <a:rPr sz="1800" spc="-10" dirty="0">
                <a:solidFill>
                  <a:srgbClr val="005AA2"/>
                </a:solidFill>
                <a:latin typeface="Calibri"/>
                <a:cs typeface="Calibri"/>
              </a:rPr>
              <a:t>current.</a:t>
            </a:r>
            <a:endParaRPr sz="1800" dirty="0">
              <a:latin typeface="Calibri"/>
              <a:cs typeface="Calibri"/>
            </a:endParaRPr>
          </a:p>
          <a:p>
            <a:pPr marL="355600" marR="17780" indent="-342900">
              <a:lnSpc>
                <a:spcPct val="100000"/>
              </a:lnSpc>
              <a:spcBef>
                <a:spcPts val="800"/>
              </a:spcBef>
              <a:buFont typeface="Symbol"/>
              <a:buChar char=""/>
              <a:tabLst>
                <a:tab pos="355600" algn="l"/>
              </a:tabLst>
            </a:pPr>
            <a:r>
              <a:rPr sz="1800" dirty="0">
                <a:solidFill>
                  <a:srgbClr val="005AA2"/>
                </a:solidFill>
                <a:latin typeface="Calibri"/>
                <a:cs typeface="Calibri"/>
              </a:rPr>
              <a:t>The</a:t>
            </a:r>
            <a:r>
              <a:rPr sz="1800" spc="-35" dirty="0">
                <a:solidFill>
                  <a:srgbClr val="005AA2"/>
                </a:solidFill>
                <a:latin typeface="Calibri"/>
                <a:cs typeface="Calibri"/>
              </a:rPr>
              <a:t> </a:t>
            </a:r>
            <a:r>
              <a:rPr sz="1800" dirty="0">
                <a:solidFill>
                  <a:srgbClr val="005AA2"/>
                </a:solidFill>
                <a:latin typeface="Calibri"/>
                <a:cs typeface="Calibri"/>
              </a:rPr>
              <a:t>best</a:t>
            </a:r>
            <a:r>
              <a:rPr sz="1800" spc="-45" dirty="0">
                <a:solidFill>
                  <a:srgbClr val="005AA2"/>
                </a:solidFill>
                <a:latin typeface="Calibri"/>
                <a:cs typeface="Calibri"/>
              </a:rPr>
              <a:t> </a:t>
            </a:r>
            <a:r>
              <a:rPr sz="1800" dirty="0">
                <a:solidFill>
                  <a:srgbClr val="005AA2"/>
                </a:solidFill>
                <a:latin typeface="Calibri"/>
                <a:cs typeface="Calibri"/>
              </a:rPr>
              <a:t>way</a:t>
            </a:r>
            <a:r>
              <a:rPr sz="1800" spc="-35" dirty="0">
                <a:solidFill>
                  <a:srgbClr val="005AA2"/>
                </a:solidFill>
                <a:latin typeface="Calibri"/>
                <a:cs typeface="Calibri"/>
              </a:rPr>
              <a:t> </a:t>
            </a:r>
            <a:r>
              <a:rPr sz="1800" dirty="0">
                <a:solidFill>
                  <a:srgbClr val="005AA2"/>
                </a:solidFill>
                <a:latin typeface="Calibri"/>
                <a:cs typeface="Calibri"/>
              </a:rPr>
              <a:t>to</a:t>
            </a:r>
            <a:r>
              <a:rPr sz="1800" spc="-40" dirty="0">
                <a:solidFill>
                  <a:srgbClr val="005AA2"/>
                </a:solidFill>
                <a:latin typeface="Calibri"/>
                <a:cs typeface="Calibri"/>
              </a:rPr>
              <a:t> </a:t>
            </a:r>
            <a:r>
              <a:rPr sz="1800" dirty="0">
                <a:solidFill>
                  <a:srgbClr val="005AA2"/>
                </a:solidFill>
                <a:latin typeface="Calibri"/>
                <a:cs typeface="Calibri"/>
              </a:rPr>
              <a:t>follow</a:t>
            </a:r>
            <a:r>
              <a:rPr sz="1800" spc="-40" dirty="0">
                <a:solidFill>
                  <a:srgbClr val="005AA2"/>
                </a:solidFill>
                <a:latin typeface="Calibri"/>
                <a:cs typeface="Calibri"/>
              </a:rPr>
              <a:t> </a:t>
            </a:r>
            <a:r>
              <a:rPr sz="1800" dirty="0">
                <a:solidFill>
                  <a:srgbClr val="005AA2"/>
                </a:solidFill>
                <a:latin typeface="Calibri"/>
                <a:cs typeface="Calibri"/>
              </a:rPr>
              <a:t>up</a:t>
            </a:r>
            <a:r>
              <a:rPr sz="1800" spc="-40" dirty="0">
                <a:solidFill>
                  <a:srgbClr val="005AA2"/>
                </a:solidFill>
                <a:latin typeface="Calibri"/>
                <a:cs typeface="Calibri"/>
              </a:rPr>
              <a:t> </a:t>
            </a:r>
            <a:r>
              <a:rPr sz="1800" dirty="0">
                <a:solidFill>
                  <a:srgbClr val="005AA2"/>
                </a:solidFill>
                <a:latin typeface="Calibri"/>
                <a:cs typeface="Calibri"/>
              </a:rPr>
              <a:t>is</a:t>
            </a:r>
            <a:r>
              <a:rPr sz="1800" spc="-45" dirty="0">
                <a:solidFill>
                  <a:srgbClr val="005AA2"/>
                </a:solidFill>
                <a:latin typeface="Calibri"/>
                <a:cs typeface="Calibri"/>
              </a:rPr>
              <a:t> </a:t>
            </a:r>
            <a:r>
              <a:rPr sz="1800" dirty="0">
                <a:solidFill>
                  <a:srgbClr val="005AA2"/>
                </a:solidFill>
                <a:latin typeface="Calibri"/>
                <a:cs typeface="Calibri"/>
              </a:rPr>
              <a:t>to</a:t>
            </a:r>
            <a:r>
              <a:rPr sz="1800" spc="-35" dirty="0">
                <a:solidFill>
                  <a:srgbClr val="005AA2"/>
                </a:solidFill>
                <a:latin typeface="Calibri"/>
                <a:cs typeface="Calibri"/>
              </a:rPr>
              <a:t> </a:t>
            </a:r>
            <a:r>
              <a:rPr sz="1800" dirty="0">
                <a:solidFill>
                  <a:srgbClr val="005AA2"/>
                </a:solidFill>
                <a:latin typeface="Calibri"/>
                <a:cs typeface="Calibri"/>
              </a:rPr>
              <a:t>make</a:t>
            </a:r>
            <a:r>
              <a:rPr sz="1800" spc="-50" dirty="0">
                <a:solidFill>
                  <a:srgbClr val="005AA2"/>
                </a:solidFill>
                <a:latin typeface="Calibri"/>
                <a:cs typeface="Calibri"/>
              </a:rPr>
              <a:t> </a:t>
            </a:r>
            <a:r>
              <a:rPr sz="1800" dirty="0">
                <a:solidFill>
                  <a:srgbClr val="005AA2"/>
                </a:solidFill>
                <a:latin typeface="Calibri"/>
                <a:cs typeface="Calibri"/>
              </a:rPr>
              <a:t>personal</a:t>
            </a:r>
            <a:r>
              <a:rPr sz="1800" spc="-35" dirty="0">
                <a:solidFill>
                  <a:srgbClr val="005AA2"/>
                </a:solidFill>
                <a:latin typeface="Calibri"/>
                <a:cs typeface="Calibri"/>
              </a:rPr>
              <a:t> </a:t>
            </a:r>
            <a:r>
              <a:rPr sz="1800" spc="-10" dirty="0">
                <a:solidFill>
                  <a:srgbClr val="005AA2"/>
                </a:solidFill>
                <a:latin typeface="Calibri"/>
                <a:cs typeface="Calibri"/>
              </a:rPr>
              <a:t>contact.</a:t>
            </a:r>
            <a:r>
              <a:rPr sz="1800" spc="-35" dirty="0">
                <a:solidFill>
                  <a:srgbClr val="005AA2"/>
                </a:solidFill>
                <a:latin typeface="Calibri"/>
                <a:cs typeface="Calibri"/>
              </a:rPr>
              <a:t> </a:t>
            </a:r>
            <a:r>
              <a:rPr sz="1800" dirty="0">
                <a:solidFill>
                  <a:srgbClr val="005AA2"/>
                </a:solidFill>
                <a:latin typeface="Calibri"/>
                <a:cs typeface="Calibri"/>
              </a:rPr>
              <a:t>If</a:t>
            </a:r>
            <a:r>
              <a:rPr sz="1800" spc="-45" dirty="0">
                <a:solidFill>
                  <a:srgbClr val="005AA2"/>
                </a:solidFill>
                <a:latin typeface="Calibri"/>
                <a:cs typeface="Calibri"/>
              </a:rPr>
              <a:t> </a:t>
            </a:r>
            <a:r>
              <a:rPr sz="1800" spc="-25" dirty="0">
                <a:solidFill>
                  <a:srgbClr val="005AA2"/>
                </a:solidFill>
                <a:latin typeface="Calibri"/>
                <a:cs typeface="Calibri"/>
              </a:rPr>
              <a:t>e</a:t>
            </a:r>
            <a:r>
              <a:rPr sz="1800" dirty="0">
                <a:solidFill>
                  <a:srgbClr val="005AA2"/>
                </a:solidFill>
                <a:latin typeface="Calibri"/>
                <a:cs typeface="Calibri"/>
              </a:rPr>
              <a:t>mails</a:t>
            </a:r>
            <a:r>
              <a:rPr sz="1800" spc="-55" dirty="0">
                <a:solidFill>
                  <a:srgbClr val="005AA2"/>
                </a:solidFill>
                <a:latin typeface="Calibri"/>
                <a:cs typeface="Calibri"/>
              </a:rPr>
              <a:t> </a:t>
            </a:r>
            <a:r>
              <a:rPr sz="1800" dirty="0">
                <a:solidFill>
                  <a:srgbClr val="005AA2"/>
                </a:solidFill>
                <a:latin typeface="Calibri"/>
                <a:cs typeface="Calibri"/>
              </a:rPr>
              <a:t>are</a:t>
            </a:r>
            <a:r>
              <a:rPr sz="1800" spc="-40" dirty="0">
                <a:solidFill>
                  <a:srgbClr val="005AA2"/>
                </a:solidFill>
                <a:latin typeface="Calibri"/>
                <a:cs typeface="Calibri"/>
              </a:rPr>
              <a:t> </a:t>
            </a:r>
            <a:r>
              <a:rPr sz="1800" dirty="0">
                <a:solidFill>
                  <a:srgbClr val="005AA2"/>
                </a:solidFill>
                <a:latin typeface="Calibri"/>
                <a:cs typeface="Calibri"/>
              </a:rPr>
              <a:t>not</a:t>
            </a:r>
            <a:r>
              <a:rPr sz="1800" spc="-45" dirty="0">
                <a:solidFill>
                  <a:srgbClr val="005AA2"/>
                </a:solidFill>
                <a:latin typeface="Calibri"/>
                <a:cs typeface="Calibri"/>
              </a:rPr>
              <a:t> </a:t>
            </a:r>
            <a:r>
              <a:rPr sz="1800" dirty="0">
                <a:solidFill>
                  <a:srgbClr val="005AA2"/>
                </a:solidFill>
                <a:latin typeface="Calibri"/>
                <a:cs typeface="Calibri"/>
              </a:rPr>
              <a:t>getting</a:t>
            </a:r>
            <a:r>
              <a:rPr sz="1800" spc="-30" dirty="0">
                <a:solidFill>
                  <a:srgbClr val="005AA2"/>
                </a:solidFill>
                <a:latin typeface="Calibri"/>
                <a:cs typeface="Calibri"/>
              </a:rPr>
              <a:t> </a:t>
            </a:r>
            <a:r>
              <a:rPr sz="1800" dirty="0">
                <a:solidFill>
                  <a:srgbClr val="005AA2"/>
                </a:solidFill>
                <a:latin typeface="Calibri"/>
                <a:cs typeface="Calibri"/>
              </a:rPr>
              <a:t>you</a:t>
            </a:r>
            <a:r>
              <a:rPr sz="1800" spc="-30" dirty="0">
                <a:solidFill>
                  <a:srgbClr val="005AA2"/>
                </a:solidFill>
                <a:latin typeface="Calibri"/>
                <a:cs typeface="Calibri"/>
              </a:rPr>
              <a:t> </a:t>
            </a:r>
            <a:r>
              <a:rPr sz="1800" dirty="0">
                <a:solidFill>
                  <a:srgbClr val="005AA2"/>
                </a:solidFill>
                <a:latin typeface="Calibri"/>
                <a:cs typeface="Calibri"/>
              </a:rPr>
              <a:t>the</a:t>
            </a:r>
            <a:r>
              <a:rPr sz="1800" spc="-40" dirty="0">
                <a:solidFill>
                  <a:srgbClr val="005AA2"/>
                </a:solidFill>
                <a:latin typeface="Calibri"/>
                <a:cs typeface="Calibri"/>
              </a:rPr>
              <a:t> </a:t>
            </a:r>
            <a:r>
              <a:rPr sz="1800" spc="-10" dirty="0">
                <a:solidFill>
                  <a:srgbClr val="005AA2"/>
                </a:solidFill>
                <a:latin typeface="Calibri"/>
                <a:cs typeface="Calibri"/>
              </a:rPr>
              <a:t>engagement</a:t>
            </a:r>
            <a:r>
              <a:rPr sz="1800" spc="-15" dirty="0">
                <a:solidFill>
                  <a:srgbClr val="005AA2"/>
                </a:solidFill>
                <a:latin typeface="Calibri"/>
                <a:cs typeface="Calibri"/>
              </a:rPr>
              <a:t> </a:t>
            </a:r>
            <a:r>
              <a:rPr sz="1800" dirty="0">
                <a:solidFill>
                  <a:srgbClr val="005AA2"/>
                </a:solidFill>
                <a:latin typeface="Calibri"/>
                <a:cs typeface="Calibri"/>
              </a:rPr>
              <a:t>you</a:t>
            </a:r>
            <a:r>
              <a:rPr sz="1800" spc="-40" dirty="0">
                <a:solidFill>
                  <a:srgbClr val="005AA2"/>
                </a:solidFill>
                <a:latin typeface="Calibri"/>
                <a:cs typeface="Calibri"/>
              </a:rPr>
              <a:t> </a:t>
            </a:r>
            <a:r>
              <a:rPr sz="1800" dirty="0">
                <a:solidFill>
                  <a:srgbClr val="005AA2"/>
                </a:solidFill>
                <a:latin typeface="Calibri"/>
                <a:cs typeface="Calibri"/>
              </a:rPr>
              <a:t>hoped</a:t>
            </a:r>
            <a:r>
              <a:rPr sz="1800" spc="-30" dirty="0">
                <a:solidFill>
                  <a:srgbClr val="005AA2"/>
                </a:solidFill>
                <a:latin typeface="Calibri"/>
                <a:cs typeface="Calibri"/>
              </a:rPr>
              <a:t> </a:t>
            </a:r>
            <a:r>
              <a:rPr sz="1800" spc="-45" dirty="0">
                <a:solidFill>
                  <a:srgbClr val="005AA2"/>
                </a:solidFill>
                <a:latin typeface="Calibri"/>
                <a:cs typeface="Calibri"/>
              </a:rPr>
              <a:t>for, </a:t>
            </a:r>
            <a:r>
              <a:rPr sz="1800" spc="-20" dirty="0">
                <a:solidFill>
                  <a:srgbClr val="005AA2"/>
                </a:solidFill>
                <a:latin typeface="Calibri"/>
                <a:cs typeface="Calibri"/>
              </a:rPr>
              <a:t>pick </a:t>
            </a:r>
            <a:r>
              <a:rPr sz="1800" dirty="0">
                <a:solidFill>
                  <a:srgbClr val="005AA2"/>
                </a:solidFill>
                <a:latin typeface="Calibri"/>
                <a:cs typeface="Calibri"/>
              </a:rPr>
              <a:t>up</a:t>
            </a:r>
            <a:r>
              <a:rPr sz="1800" spc="-25" dirty="0">
                <a:solidFill>
                  <a:srgbClr val="005AA2"/>
                </a:solidFill>
                <a:latin typeface="Calibri"/>
                <a:cs typeface="Calibri"/>
              </a:rPr>
              <a:t> </a:t>
            </a:r>
            <a:r>
              <a:rPr sz="1800" dirty="0">
                <a:solidFill>
                  <a:srgbClr val="005AA2"/>
                </a:solidFill>
                <a:latin typeface="Calibri"/>
                <a:cs typeface="Calibri"/>
              </a:rPr>
              <a:t>the</a:t>
            </a:r>
            <a:r>
              <a:rPr sz="1800" spc="-20" dirty="0">
                <a:solidFill>
                  <a:srgbClr val="005AA2"/>
                </a:solidFill>
                <a:latin typeface="Calibri"/>
                <a:cs typeface="Calibri"/>
              </a:rPr>
              <a:t> </a:t>
            </a:r>
            <a:r>
              <a:rPr sz="1800" dirty="0">
                <a:solidFill>
                  <a:srgbClr val="005AA2"/>
                </a:solidFill>
                <a:latin typeface="Calibri"/>
                <a:cs typeface="Calibri"/>
              </a:rPr>
              <a:t>phone</a:t>
            </a:r>
            <a:r>
              <a:rPr sz="1800" spc="-15" dirty="0">
                <a:solidFill>
                  <a:srgbClr val="005AA2"/>
                </a:solidFill>
                <a:latin typeface="Calibri"/>
                <a:cs typeface="Calibri"/>
              </a:rPr>
              <a:t> </a:t>
            </a:r>
            <a:r>
              <a:rPr sz="1800" dirty="0">
                <a:solidFill>
                  <a:srgbClr val="005AA2"/>
                </a:solidFill>
                <a:latin typeface="Calibri"/>
                <a:cs typeface="Calibri"/>
              </a:rPr>
              <a:t>and</a:t>
            </a:r>
            <a:r>
              <a:rPr sz="1800" spc="-25" dirty="0">
                <a:solidFill>
                  <a:srgbClr val="005AA2"/>
                </a:solidFill>
                <a:latin typeface="Calibri"/>
                <a:cs typeface="Calibri"/>
              </a:rPr>
              <a:t> </a:t>
            </a:r>
            <a:r>
              <a:rPr sz="1800" dirty="0">
                <a:solidFill>
                  <a:srgbClr val="005AA2"/>
                </a:solidFill>
                <a:latin typeface="Calibri"/>
                <a:cs typeface="Calibri"/>
              </a:rPr>
              <a:t>call</a:t>
            </a:r>
            <a:r>
              <a:rPr sz="1800" spc="-10" dirty="0">
                <a:solidFill>
                  <a:srgbClr val="005AA2"/>
                </a:solidFill>
                <a:latin typeface="Calibri"/>
                <a:cs typeface="Calibri"/>
              </a:rPr>
              <a:t>.</a:t>
            </a:r>
            <a:endParaRPr sz="1800" dirty="0">
              <a:latin typeface="Calibri"/>
              <a:cs typeface="Calibri"/>
            </a:endParaRPr>
          </a:p>
          <a:p>
            <a:pPr marL="355600" marR="5080" indent="-342900">
              <a:lnSpc>
                <a:spcPct val="100000"/>
              </a:lnSpc>
              <a:spcBef>
                <a:spcPts val="795"/>
              </a:spcBef>
              <a:buFont typeface="Symbol"/>
              <a:buChar char=""/>
              <a:tabLst>
                <a:tab pos="355600" algn="l"/>
              </a:tabLst>
            </a:pPr>
            <a:r>
              <a:rPr sz="1800" dirty="0">
                <a:solidFill>
                  <a:srgbClr val="005AA2"/>
                </a:solidFill>
                <a:latin typeface="Calibri"/>
                <a:cs typeface="Calibri"/>
              </a:rPr>
              <a:t>There</a:t>
            </a:r>
            <a:r>
              <a:rPr sz="1800" spc="-25" dirty="0">
                <a:solidFill>
                  <a:srgbClr val="005AA2"/>
                </a:solidFill>
                <a:latin typeface="Calibri"/>
                <a:cs typeface="Calibri"/>
              </a:rPr>
              <a:t> </a:t>
            </a:r>
            <a:r>
              <a:rPr sz="1800" dirty="0">
                <a:solidFill>
                  <a:srgbClr val="005AA2"/>
                </a:solidFill>
                <a:latin typeface="Calibri"/>
                <a:cs typeface="Calibri"/>
              </a:rPr>
              <a:t>are</a:t>
            </a:r>
            <a:r>
              <a:rPr sz="1800" spc="-30" dirty="0">
                <a:solidFill>
                  <a:srgbClr val="005AA2"/>
                </a:solidFill>
                <a:latin typeface="Calibri"/>
                <a:cs typeface="Calibri"/>
              </a:rPr>
              <a:t> </a:t>
            </a:r>
            <a:r>
              <a:rPr sz="1800" dirty="0">
                <a:solidFill>
                  <a:srgbClr val="005AA2"/>
                </a:solidFill>
                <a:latin typeface="Calibri"/>
                <a:cs typeface="Calibri"/>
              </a:rPr>
              <a:t>lots</a:t>
            </a:r>
            <a:r>
              <a:rPr sz="1800" spc="-35" dirty="0">
                <a:solidFill>
                  <a:srgbClr val="005AA2"/>
                </a:solidFill>
                <a:latin typeface="Calibri"/>
                <a:cs typeface="Calibri"/>
              </a:rPr>
              <a:t> </a:t>
            </a:r>
            <a:r>
              <a:rPr sz="1800" dirty="0">
                <a:solidFill>
                  <a:srgbClr val="005AA2"/>
                </a:solidFill>
                <a:latin typeface="Calibri"/>
                <a:cs typeface="Calibri"/>
              </a:rPr>
              <a:t>of</a:t>
            </a:r>
            <a:r>
              <a:rPr sz="1800" spc="-30" dirty="0">
                <a:solidFill>
                  <a:srgbClr val="005AA2"/>
                </a:solidFill>
                <a:latin typeface="Calibri"/>
                <a:cs typeface="Calibri"/>
              </a:rPr>
              <a:t> </a:t>
            </a:r>
            <a:r>
              <a:rPr sz="1800" spc="-10" dirty="0">
                <a:solidFill>
                  <a:srgbClr val="005AA2"/>
                </a:solidFill>
                <a:latin typeface="Calibri"/>
                <a:cs typeface="Calibri"/>
              </a:rPr>
              <a:t>resources</a:t>
            </a:r>
            <a:r>
              <a:rPr sz="1800" spc="-30" dirty="0">
                <a:solidFill>
                  <a:srgbClr val="005AA2"/>
                </a:solidFill>
                <a:latin typeface="Calibri"/>
                <a:cs typeface="Calibri"/>
              </a:rPr>
              <a:t> </a:t>
            </a:r>
            <a:r>
              <a:rPr sz="1800" dirty="0">
                <a:solidFill>
                  <a:srgbClr val="005AA2"/>
                </a:solidFill>
                <a:latin typeface="Calibri"/>
                <a:cs typeface="Calibri"/>
              </a:rPr>
              <a:t>and</a:t>
            </a:r>
            <a:r>
              <a:rPr sz="1800" spc="-25" dirty="0">
                <a:solidFill>
                  <a:srgbClr val="005AA2"/>
                </a:solidFill>
                <a:latin typeface="Calibri"/>
                <a:cs typeface="Calibri"/>
              </a:rPr>
              <a:t> </a:t>
            </a:r>
            <a:r>
              <a:rPr sz="1800" spc="-10" dirty="0">
                <a:solidFill>
                  <a:srgbClr val="005AA2"/>
                </a:solidFill>
                <a:latin typeface="Calibri"/>
                <a:cs typeface="Calibri"/>
              </a:rPr>
              <a:t>volunteer</a:t>
            </a:r>
            <a:r>
              <a:rPr sz="1800" spc="-15" dirty="0">
                <a:solidFill>
                  <a:srgbClr val="005AA2"/>
                </a:solidFill>
                <a:latin typeface="Calibri"/>
                <a:cs typeface="Calibri"/>
              </a:rPr>
              <a:t> </a:t>
            </a:r>
            <a:r>
              <a:rPr sz="1800" dirty="0">
                <a:solidFill>
                  <a:srgbClr val="005AA2"/>
                </a:solidFill>
                <a:latin typeface="Calibri"/>
                <a:cs typeface="Calibri"/>
              </a:rPr>
              <a:t>support</a:t>
            </a:r>
            <a:r>
              <a:rPr sz="1800" spc="-40" dirty="0">
                <a:solidFill>
                  <a:srgbClr val="005AA2"/>
                </a:solidFill>
                <a:latin typeface="Calibri"/>
                <a:cs typeface="Calibri"/>
              </a:rPr>
              <a:t> </a:t>
            </a:r>
            <a:r>
              <a:rPr sz="1800" spc="-10" dirty="0">
                <a:solidFill>
                  <a:srgbClr val="005AA2"/>
                </a:solidFill>
                <a:latin typeface="Calibri"/>
                <a:cs typeface="Calibri"/>
              </a:rPr>
              <a:t>available</a:t>
            </a:r>
            <a:r>
              <a:rPr sz="1800" spc="-35" dirty="0">
                <a:solidFill>
                  <a:srgbClr val="005AA2"/>
                </a:solidFill>
                <a:latin typeface="Calibri"/>
                <a:cs typeface="Calibri"/>
              </a:rPr>
              <a:t> </a:t>
            </a:r>
            <a:r>
              <a:rPr sz="1800" spc="-25" dirty="0">
                <a:solidFill>
                  <a:srgbClr val="005AA2"/>
                </a:solidFill>
                <a:latin typeface="Calibri"/>
                <a:cs typeface="Calibri"/>
              </a:rPr>
              <a:t>to </a:t>
            </a:r>
            <a:r>
              <a:rPr sz="1800" dirty="0">
                <a:solidFill>
                  <a:srgbClr val="005AA2"/>
                </a:solidFill>
                <a:latin typeface="Calibri"/>
                <a:cs typeface="Calibri"/>
              </a:rPr>
              <a:t>you</a:t>
            </a:r>
            <a:r>
              <a:rPr lang="en-US" sz="1800" dirty="0">
                <a:solidFill>
                  <a:srgbClr val="005AA2"/>
                </a:solidFill>
                <a:latin typeface="Calibri"/>
                <a:cs typeface="Calibri"/>
              </a:rPr>
              <a:t>.</a:t>
            </a:r>
            <a:r>
              <a:rPr sz="1800" spc="-35" dirty="0">
                <a:solidFill>
                  <a:srgbClr val="005AA2"/>
                </a:solidFill>
                <a:latin typeface="Calibri"/>
                <a:cs typeface="Calibri"/>
              </a:rPr>
              <a:t> </a:t>
            </a:r>
            <a:r>
              <a:rPr lang="en-US" sz="1800" spc="-35" dirty="0">
                <a:solidFill>
                  <a:srgbClr val="005AA2"/>
                </a:solidFill>
                <a:latin typeface="Calibri"/>
                <a:cs typeface="Calibri"/>
              </a:rPr>
              <a:t> D</a:t>
            </a:r>
            <a:r>
              <a:rPr sz="1800" dirty="0">
                <a:solidFill>
                  <a:srgbClr val="005AA2"/>
                </a:solidFill>
                <a:latin typeface="Calibri"/>
                <a:cs typeface="Calibri"/>
              </a:rPr>
              <a:t>o</a:t>
            </a:r>
            <a:r>
              <a:rPr sz="1800" spc="-25" dirty="0">
                <a:solidFill>
                  <a:srgbClr val="005AA2"/>
                </a:solidFill>
                <a:latin typeface="Calibri"/>
                <a:cs typeface="Calibri"/>
              </a:rPr>
              <a:t> </a:t>
            </a:r>
            <a:r>
              <a:rPr sz="1800" dirty="0">
                <a:solidFill>
                  <a:srgbClr val="005AA2"/>
                </a:solidFill>
                <a:latin typeface="Calibri"/>
                <a:cs typeface="Calibri"/>
              </a:rPr>
              <a:t>not</a:t>
            </a:r>
            <a:r>
              <a:rPr sz="1800" spc="-35" dirty="0">
                <a:solidFill>
                  <a:srgbClr val="005AA2"/>
                </a:solidFill>
                <a:latin typeface="Calibri"/>
                <a:cs typeface="Calibri"/>
              </a:rPr>
              <a:t> </a:t>
            </a:r>
            <a:r>
              <a:rPr sz="1800" dirty="0">
                <a:solidFill>
                  <a:srgbClr val="005AA2"/>
                </a:solidFill>
                <a:latin typeface="Calibri"/>
                <a:cs typeface="Calibri"/>
              </a:rPr>
              <a:t>be</a:t>
            </a:r>
            <a:r>
              <a:rPr sz="1800" spc="-30" dirty="0">
                <a:solidFill>
                  <a:srgbClr val="005AA2"/>
                </a:solidFill>
                <a:latin typeface="Calibri"/>
                <a:cs typeface="Calibri"/>
              </a:rPr>
              <a:t> </a:t>
            </a:r>
            <a:r>
              <a:rPr sz="1800" dirty="0">
                <a:solidFill>
                  <a:srgbClr val="005AA2"/>
                </a:solidFill>
                <a:latin typeface="Calibri"/>
                <a:cs typeface="Calibri"/>
              </a:rPr>
              <a:t>afraid</a:t>
            </a:r>
            <a:r>
              <a:rPr sz="1800" spc="-35" dirty="0">
                <a:solidFill>
                  <a:srgbClr val="005AA2"/>
                </a:solidFill>
                <a:latin typeface="Calibri"/>
                <a:cs typeface="Calibri"/>
              </a:rPr>
              <a:t> </a:t>
            </a:r>
            <a:r>
              <a:rPr sz="1800" dirty="0">
                <a:solidFill>
                  <a:srgbClr val="005AA2"/>
                </a:solidFill>
                <a:latin typeface="Calibri"/>
                <a:cs typeface="Calibri"/>
              </a:rPr>
              <a:t>to</a:t>
            </a:r>
            <a:r>
              <a:rPr sz="1800" spc="-30" dirty="0">
                <a:solidFill>
                  <a:srgbClr val="005AA2"/>
                </a:solidFill>
                <a:latin typeface="Calibri"/>
                <a:cs typeface="Calibri"/>
              </a:rPr>
              <a:t> </a:t>
            </a:r>
            <a:r>
              <a:rPr sz="1800" dirty="0">
                <a:solidFill>
                  <a:srgbClr val="005AA2"/>
                </a:solidFill>
                <a:latin typeface="Calibri"/>
                <a:cs typeface="Calibri"/>
              </a:rPr>
              <a:t>ask</a:t>
            </a:r>
            <a:r>
              <a:rPr sz="1800" spc="-45" dirty="0">
                <a:solidFill>
                  <a:srgbClr val="005AA2"/>
                </a:solidFill>
                <a:latin typeface="Calibri"/>
                <a:cs typeface="Calibri"/>
              </a:rPr>
              <a:t> </a:t>
            </a:r>
            <a:r>
              <a:rPr sz="1800" dirty="0">
                <a:solidFill>
                  <a:srgbClr val="005AA2"/>
                </a:solidFill>
                <a:latin typeface="Calibri"/>
                <a:cs typeface="Calibri"/>
              </a:rPr>
              <a:t>for</a:t>
            </a:r>
            <a:r>
              <a:rPr sz="1800" spc="-40" dirty="0">
                <a:solidFill>
                  <a:srgbClr val="005AA2"/>
                </a:solidFill>
                <a:latin typeface="Calibri"/>
                <a:cs typeface="Calibri"/>
              </a:rPr>
              <a:t> </a:t>
            </a:r>
            <a:r>
              <a:rPr sz="1800" dirty="0">
                <a:solidFill>
                  <a:srgbClr val="005AA2"/>
                </a:solidFill>
                <a:latin typeface="Calibri"/>
                <a:cs typeface="Calibri"/>
              </a:rPr>
              <a:t>help</a:t>
            </a:r>
            <a:r>
              <a:rPr sz="1800" spc="-25" dirty="0">
                <a:solidFill>
                  <a:srgbClr val="005AA2"/>
                </a:solidFill>
                <a:latin typeface="Calibri"/>
                <a:cs typeface="Calibri"/>
              </a:rPr>
              <a:t> </a:t>
            </a:r>
            <a:r>
              <a:rPr sz="1800" dirty="0">
                <a:solidFill>
                  <a:srgbClr val="005AA2"/>
                </a:solidFill>
                <a:latin typeface="Calibri"/>
                <a:cs typeface="Calibri"/>
              </a:rPr>
              <a:t>if</a:t>
            </a:r>
            <a:r>
              <a:rPr sz="1800" spc="-35" dirty="0">
                <a:solidFill>
                  <a:srgbClr val="005AA2"/>
                </a:solidFill>
                <a:latin typeface="Calibri"/>
                <a:cs typeface="Calibri"/>
              </a:rPr>
              <a:t> </a:t>
            </a:r>
            <a:r>
              <a:rPr sz="1800" dirty="0">
                <a:solidFill>
                  <a:srgbClr val="005AA2"/>
                </a:solidFill>
                <a:latin typeface="Calibri"/>
                <a:cs typeface="Calibri"/>
              </a:rPr>
              <a:t>you</a:t>
            </a:r>
            <a:r>
              <a:rPr sz="1800" spc="-30" dirty="0">
                <a:solidFill>
                  <a:srgbClr val="005AA2"/>
                </a:solidFill>
                <a:latin typeface="Calibri"/>
                <a:cs typeface="Calibri"/>
              </a:rPr>
              <a:t> </a:t>
            </a:r>
            <a:r>
              <a:rPr sz="1800" dirty="0">
                <a:solidFill>
                  <a:srgbClr val="005AA2"/>
                </a:solidFill>
                <a:latin typeface="Calibri"/>
                <a:cs typeface="Calibri"/>
              </a:rPr>
              <a:t>need</a:t>
            </a:r>
            <a:r>
              <a:rPr sz="1800" spc="-15" dirty="0">
                <a:solidFill>
                  <a:srgbClr val="005AA2"/>
                </a:solidFill>
                <a:latin typeface="Calibri"/>
                <a:cs typeface="Calibri"/>
              </a:rPr>
              <a:t> </a:t>
            </a:r>
            <a:r>
              <a:rPr sz="1800" spc="-25" dirty="0">
                <a:solidFill>
                  <a:srgbClr val="005AA2"/>
                </a:solidFill>
                <a:latin typeface="Calibri"/>
                <a:cs typeface="Calibri"/>
              </a:rPr>
              <a:t>it.</a:t>
            </a:r>
            <a:endParaRPr sz="1800" dirty="0">
              <a:latin typeface="Calibri"/>
              <a:cs typeface="Calibri"/>
            </a:endParaRPr>
          </a:p>
          <a:p>
            <a:pPr marL="355600" marR="113664" indent="-342900">
              <a:lnSpc>
                <a:spcPct val="100000"/>
              </a:lnSpc>
              <a:spcBef>
                <a:spcPts val="805"/>
              </a:spcBef>
              <a:buFont typeface="Symbol"/>
              <a:buChar char=""/>
              <a:tabLst>
                <a:tab pos="355600" algn="l"/>
              </a:tabLst>
            </a:pPr>
            <a:r>
              <a:rPr sz="1800" b="1" i="1" dirty="0">
                <a:solidFill>
                  <a:srgbClr val="E36C09"/>
                </a:solidFill>
                <a:latin typeface="Calibri"/>
                <a:cs typeface="Calibri"/>
              </a:rPr>
              <a:t>PLEASE:</a:t>
            </a:r>
            <a:r>
              <a:rPr sz="1800" b="1" i="1" spc="-55" dirty="0">
                <a:solidFill>
                  <a:srgbClr val="E36C09"/>
                </a:solidFill>
                <a:latin typeface="Calibri"/>
                <a:cs typeface="Calibri"/>
              </a:rPr>
              <a:t> </a:t>
            </a:r>
            <a:r>
              <a:rPr sz="1800" b="1" i="1" dirty="0">
                <a:solidFill>
                  <a:srgbClr val="E36C09"/>
                </a:solidFill>
                <a:latin typeface="Calibri"/>
                <a:cs typeface="Calibri"/>
              </a:rPr>
              <a:t>Turn</a:t>
            </a:r>
            <a:r>
              <a:rPr sz="1800" b="1" i="1" spc="-45" dirty="0">
                <a:solidFill>
                  <a:srgbClr val="E36C09"/>
                </a:solidFill>
                <a:latin typeface="Calibri"/>
                <a:cs typeface="Calibri"/>
              </a:rPr>
              <a:t> </a:t>
            </a:r>
            <a:r>
              <a:rPr sz="1800" b="1" i="1" dirty="0">
                <a:solidFill>
                  <a:srgbClr val="E36C09"/>
                </a:solidFill>
                <a:latin typeface="Calibri"/>
                <a:cs typeface="Calibri"/>
              </a:rPr>
              <a:t>in</a:t>
            </a:r>
            <a:r>
              <a:rPr sz="1800" b="1" i="1" spc="-50" dirty="0">
                <a:solidFill>
                  <a:srgbClr val="E36C09"/>
                </a:solidFill>
                <a:latin typeface="Calibri"/>
                <a:cs typeface="Calibri"/>
              </a:rPr>
              <a:t> </a:t>
            </a:r>
            <a:r>
              <a:rPr sz="1800" b="1" i="1" dirty="0">
                <a:solidFill>
                  <a:srgbClr val="E36C09"/>
                </a:solidFill>
                <a:latin typeface="Calibri"/>
                <a:cs typeface="Calibri"/>
              </a:rPr>
              <a:t>any</a:t>
            </a:r>
            <a:r>
              <a:rPr sz="1800" b="1" i="1" spc="-45" dirty="0">
                <a:solidFill>
                  <a:srgbClr val="E36C09"/>
                </a:solidFill>
                <a:latin typeface="Calibri"/>
                <a:cs typeface="Calibri"/>
              </a:rPr>
              <a:t> </a:t>
            </a:r>
            <a:r>
              <a:rPr sz="1800" b="1" i="1" dirty="0">
                <a:solidFill>
                  <a:srgbClr val="E36C09"/>
                </a:solidFill>
                <a:latin typeface="Calibri"/>
                <a:cs typeface="Calibri"/>
              </a:rPr>
              <a:t>additional</a:t>
            </a:r>
            <a:r>
              <a:rPr sz="1800" b="1" i="1" spc="-50" dirty="0">
                <a:solidFill>
                  <a:srgbClr val="E36C09"/>
                </a:solidFill>
                <a:latin typeface="Calibri"/>
                <a:cs typeface="Calibri"/>
              </a:rPr>
              <a:t> </a:t>
            </a:r>
            <a:r>
              <a:rPr sz="1800" b="1" i="1" dirty="0">
                <a:solidFill>
                  <a:srgbClr val="E36C09"/>
                </a:solidFill>
                <a:latin typeface="Calibri"/>
                <a:cs typeface="Calibri"/>
              </a:rPr>
              <a:t>FOS</a:t>
            </a:r>
            <a:r>
              <a:rPr sz="1800" b="1" i="1" spc="-60" dirty="0">
                <a:solidFill>
                  <a:srgbClr val="E36C09"/>
                </a:solidFill>
                <a:latin typeface="Calibri"/>
                <a:cs typeface="Calibri"/>
              </a:rPr>
              <a:t> </a:t>
            </a:r>
            <a:r>
              <a:rPr sz="1800" b="1" i="1" dirty="0">
                <a:solidFill>
                  <a:srgbClr val="E36C09"/>
                </a:solidFill>
                <a:latin typeface="Calibri"/>
                <a:cs typeface="Calibri"/>
              </a:rPr>
              <a:t>pledge</a:t>
            </a:r>
            <a:r>
              <a:rPr sz="1800" b="1" i="1" spc="-35" dirty="0">
                <a:solidFill>
                  <a:srgbClr val="E36C09"/>
                </a:solidFill>
                <a:latin typeface="Calibri"/>
                <a:cs typeface="Calibri"/>
              </a:rPr>
              <a:t> </a:t>
            </a:r>
            <a:r>
              <a:rPr sz="1800" b="1" i="1" dirty="0">
                <a:solidFill>
                  <a:srgbClr val="E36C09"/>
                </a:solidFill>
                <a:latin typeface="Calibri"/>
                <a:cs typeface="Calibri"/>
              </a:rPr>
              <a:t>cards</a:t>
            </a:r>
            <a:r>
              <a:rPr sz="1800" b="1" i="1" spc="-50" dirty="0">
                <a:solidFill>
                  <a:srgbClr val="E36C09"/>
                </a:solidFill>
                <a:latin typeface="Calibri"/>
                <a:cs typeface="Calibri"/>
              </a:rPr>
              <a:t> </a:t>
            </a:r>
            <a:r>
              <a:rPr sz="1800" b="1" i="1" spc="-30" dirty="0">
                <a:solidFill>
                  <a:srgbClr val="C00000"/>
                </a:solidFill>
                <a:latin typeface="Calibri"/>
                <a:cs typeface="Calibri"/>
              </a:rPr>
              <a:t>ASAP</a:t>
            </a:r>
            <a:r>
              <a:rPr sz="1800" b="1" i="1" spc="-30" dirty="0">
                <a:solidFill>
                  <a:srgbClr val="E36C09"/>
                </a:solidFill>
                <a:latin typeface="Calibri"/>
                <a:cs typeface="Calibri"/>
              </a:rPr>
              <a:t>.</a:t>
            </a:r>
            <a:r>
              <a:rPr sz="1800" b="1" i="1" spc="-60" dirty="0">
                <a:solidFill>
                  <a:srgbClr val="E36C09"/>
                </a:solidFill>
                <a:latin typeface="Calibri"/>
                <a:cs typeface="Calibri"/>
              </a:rPr>
              <a:t> </a:t>
            </a:r>
            <a:r>
              <a:rPr lang="en-US" sz="1800" b="1" i="1" spc="-60" dirty="0">
                <a:solidFill>
                  <a:srgbClr val="E36C09"/>
                </a:solidFill>
                <a:latin typeface="Calibri"/>
                <a:cs typeface="Calibri"/>
              </a:rPr>
              <a:t>Contact y</a:t>
            </a:r>
            <a:r>
              <a:rPr sz="1800" b="1" i="1" spc="-20" dirty="0">
                <a:solidFill>
                  <a:srgbClr val="E36C09"/>
                </a:solidFill>
                <a:latin typeface="Calibri"/>
                <a:cs typeface="Calibri"/>
              </a:rPr>
              <a:t>our </a:t>
            </a:r>
            <a:r>
              <a:rPr sz="1800" b="1" i="1" dirty="0">
                <a:solidFill>
                  <a:srgbClr val="E36C09"/>
                </a:solidFill>
                <a:latin typeface="Calibri"/>
                <a:cs typeface="Calibri"/>
              </a:rPr>
              <a:t>DE</a:t>
            </a:r>
            <a:r>
              <a:rPr sz="1800" b="1" i="1" spc="-40" dirty="0">
                <a:solidFill>
                  <a:srgbClr val="E36C09"/>
                </a:solidFill>
                <a:latin typeface="Calibri"/>
                <a:cs typeface="Calibri"/>
              </a:rPr>
              <a:t> </a:t>
            </a:r>
            <a:r>
              <a:rPr sz="1800" b="1" i="1" dirty="0">
                <a:solidFill>
                  <a:srgbClr val="E36C09"/>
                </a:solidFill>
                <a:latin typeface="Calibri"/>
                <a:cs typeface="Calibri"/>
              </a:rPr>
              <a:t>to</a:t>
            </a:r>
            <a:r>
              <a:rPr sz="1800" b="1" i="1" spc="-35" dirty="0">
                <a:solidFill>
                  <a:srgbClr val="E36C09"/>
                </a:solidFill>
                <a:latin typeface="Calibri"/>
                <a:cs typeface="Calibri"/>
              </a:rPr>
              <a:t> </a:t>
            </a:r>
            <a:r>
              <a:rPr lang="en-US" b="1" i="1" spc="-35" dirty="0">
                <a:solidFill>
                  <a:srgbClr val="E36C09"/>
                </a:solidFill>
                <a:latin typeface="Calibri"/>
                <a:cs typeface="Calibri"/>
              </a:rPr>
              <a:t>pick</a:t>
            </a:r>
            <a:r>
              <a:rPr sz="1800" b="1" i="1" spc="-30" dirty="0">
                <a:solidFill>
                  <a:srgbClr val="E36C09"/>
                </a:solidFill>
                <a:latin typeface="Calibri"/>
                <a:cs typeface="Calibri"/>
              </a:rPr>
              <a:t> </a:t>
            </a:r>
            <a:r>
              <a:rPr sz="1800" b="1" i="1" spc="-10" dirty="0">
                <a:solidFill>
                  <a:srgbClr val="E36C09"/>
                </a:solidFill>
                <a:latin typeface="Calibri"/>
                <a:cs typeface="Calibri"/>
              </a:rPr>
              <a:t>them</a:t>
            </a:r>
            <a:r>
              <a:rPr lang="en-US" sz="1800" b="1" i="1" spc="-10" dirty="0">
                <a:solidFill>
                  <a:srgbClr val="E36C09"/>
                </a:solidFill>
                <a:latin typeface="Calibri"/>
                <a:cs typeface="Calibri"/>
              </a:rPr>
              <a:t> up</a:t>
            </a:r>
            <a:r>
              <a:rPr sz="1800" b="1" i="1" spc="-10" dirty="0">
                <a:solidFill>
                  <a:srgbClr val="E36C09"/>
                </a:solidFill>
                <a:latin typeface="Calibri"/>
                <a:cs typeface="Calibri"/>
              </a:rPr>
              <a:t>!</a:t>
            </a:r>
            <a:endParaRPr sz="1800" dirty="0">
              <a:latin typeface="Calibri"/>
              <a:cs typeface="Calibri"/>
            </a:endParaRPr>
          </a:p>
          <a:p>
            <a:pPr marL="354965" indent="-342265">
              <a:lnSpc>
                <a:spcPct val="100000"/>
              </a:lnSpc>
              <a:spcBef>
                <a:spcPts val="800"/>
              </a:spcBef>
              <a:buFont typeface="Symbol"/>
              <a:buChar char=""/>
              <a:tabLst>
                <a:tab pos="354965" algn="l"/>
              </a:tabLst>
            </a:pPr>
            <a:r>
              <a:rPr sz="1800" b="1" i="1" dirty="0">
                <a:solidFill>
                  <a:srgbClr val="1F487C"/>
                </a:solidFill>
                <a:latin typeface="Calibri"/>
                <a:cs typeface="Calibri"/>
              </a:rPr>
              <a:t>Celebrate</a:t>
            </a:r>
            <a:r>
              <a:rPr sz="1800" b="1" i="1" spc="-55" dirty="0">
                <a:solidFill>
                  <a:srgbClr val="1F487C"/>
                </a:solidFill>
                <a:latin typeface="Calibri"/>
                <a:cs typeface="Calibri"/>
              </a:rPr>
              <a:t> </a:t>
            </a:r>
            <a:r>
              <a:rPr sz="1800" b="1" i="1" dirty="0">
                <a:solidFill>
                  <a:srgbClr val="1F487C"/>
                </a:solidFill>
                <a:latin typeface="Calibri"/>
                <a:cs typeface="Calibri"/>
              </a:rPr>
              <a:t>your</a:t>
            </a:r>
            <a:r>
              <a:rPr sz="1800" b="1" i="1" spc="-65" dirty="0">
                <a:solidFill>
                  <a:srgbClr val="1F487C"/>
                </a:solidFill>
                <a:latin typeface="Calibri"/>
                <a:cs typeface="Calibri"/>
              </a:rPr>
              <a:t> </a:t>
            </a:r>
            <a:r>
              <a:rPr sz="1800" b="1" i="1" spc="-10" dirty="0">
                <a:solidFill>
                  <a:srgbClr val="1F487C"/>
                </a:solidFill>
                <a:latin typeface="Calibri"/>
                <a:cs typeface="Calibri"/>
              </a:rPr>
              <a:t>Victory!</a:t>
            </a:r>
            <a:endParaRPr sz="1800" dirty="0">
              <a:latin typeface="Calibri"/>
              <a:cs typeface="Calibri"/>
            </a:endParaRPr>
          </a:p>
        </p:txBody>
      </p:sp>
      <p:sp>
        <p:nvSpPr>
          <p:cNvPr id="14" name="object 14"/>
          <p:cNvSpPr txBox="1"/>
          <p:nvPr/>
        </p:nvSpPr>
        <p:spPr>
          <a:xfrm>
            <a:off x="8852407" y="6598602"/>
            <a:ext cx="167640" cy="178435"/>
          </a:xfrm>
          <a:prstGeom prst="rect">
            <a:avLst/>
          </a:prstGeom>
        </p:spPr>
        <p:txBody>
          <a:bodyPr vert="horz" wrap="square" lIns="0" tIns="12700" rIns="0" bIns="0" rtlCol="0">
            <a:spAutoFit/>
          </a:bodyPr>
          <a:lstStyle/>
          <a:p>
            <a:pPr marL="12700">
              <a:lnSpc>
                <a:spcPct val="100000"/>
              </a:lnSpc>
              <a:spcBef>
                <a:spcPts val="100"/>
              </a:spcBef>
            </a:pPr>
            <a:r>
              <a:rPr sz="1000" b="1" spc="-25" dirty="0">
                <a:solidFill>
                  <a:srgbClr val="94B3D6"/>
                </a:solidFill>
                <a:latin typeface="Arial"/>
                <a:cs typeface="Arial"/>
              </a:rPr>
              <a:t>28</a:t>
            </a:r>
            <a:endParaRPr sz="1000">
              <a:latin typeface="Arial"/>
              <a:cs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389255">
              <a:lnSpc>
                <a:spcPct val="100000"/>
              </a:lnSpc>
              <a:spcBef>
                <a:spcPts val="95"/>
              </a:spcBef>
            </a:pPr>
            <a:r>
              <a:rPr dirty="0"/>
              <a:t>Resources</a:t>
            </a:r>
            <a:r>
              <a:rPr spc="-185" dirty="0"/>
              <a:t> </a:t>
            </a:r>
            <a:r>
              <a:rPr spc="-10" dirty="0"/>
              <a:t>Available</a:t>
            </a:r>
          </a:p>
        </p:txBody>
      </p:sp>
      <p:sp>
        <p:nvSpPr>
          <p:cNvPr id="3" name="object 3"/>
          <p:cNvSpPr txBox="1">
            <a:spLocks noGrp="1"/>
          </p:cNvSpPr>
          <p:nvPr>
            <p:ph type="body" idx="1"/>
          </p:nvPr>
        </p:nvSpPr>
        <p:spPr>
          <a:xfrm>
            <a:off x="2486977" y="1325433"/>
            <a:ext cx="6075680" cy="1867178"/>
          </a:xfrm>
          <a:prstGeom prst="rect">
            <a:avLst/>
          </a:prstGeom>
        </p:spPr>
        <p:txBody>
          <a:bodyPr vert="horz" wrap="square" lIns="0" tIns="12700" rIns="0" bIns="0" rtlCol="0">
            <a:spAutoFit/>
          </a:bodyPr>
          <a:lstStyle/>
          <a:p>
            <a:pPr marL="355600" marR="5080" indent="-342900">
              <a:lnSpc>
                <a:spcPct val="100000"/>
              </a:lnSpc>
              <a:spcBef>
                <a:spcPts val="100"/>
              </a:spcBef>
              <a:buFont typeface="Arial"/>
              <a:buChar char="•"/>
              <a:tabLst>
                <a:tab pos="355600" algn="l"/>
              </a:tabLst>
            </a:pPr>
            <a:r>
              <a:rPr u="none" dirty="0">
                <a:solidFill>
                  <a:srgbClr val="005AA2"/>
                </a:solidFill>
              </a:rPr>
              <a:t>SVMBC</a:t>
            </a:r>
            <a:r>
              <a:rPr u="none" spc="-70" dirty="0">
                <a:solidFill>
                  <a:srgbClr val="005AA2"/>
                </a:solidFill>
              </a:rPr>
              <a:t> </a:t>
            </a:r>
            <a:r>
              <a:rPr u="none" dirty="0">
                <a:solidFill>
                  <a:srgbClr val="005AA2"/>
                </a:solidFill>
              </a:rPr>
              <a:t>FOS</a:t>
            </a:r>
            <a:r>
              <a:rPr u="none" spc="-80" dirty="0">
                <a:solidFill>
                  <a:srgbClr val="005AA2"/>
                </a:solidFill>
              </a:rPr>
              <a:t> </a:t>
            </a:r>
            <a:r>
              <a:rPr u="none" dirty="0">
                <a:solidFill>
                  <a:srgbClr val="005AA2"/>
                </a:solidFill>
              </a:rPr>
              <a:t>Resource</a:t>
            </a:r>
            <a:r>
              <a:rPr u="none" spc="-55" dirty="0">
                <a:solidFill>
                  <a:srgbClr val="005AA2"/>
                </a:solidFill>
              </a:rPr>
              <a:t> </a:t>
            </a:r>
            <a:r>
              <a:rPr u="none" spc="-20" dirty="0">
                <a:solidFill>
                  <a:srgbClr val="005AA2"/>
                </a:solidFill>
              </a:rPr>
              <a:t>Page </a:t>
            </a:r>
            <a:r>
              <a:rPr u="none" spc="-10" dirty="0">
                <a:solidFill>
                  <a:srgbClr val="005AA2"/>
                </a:solidFill>
              </a:rPr>
              <a:t>(</a:t>
            </a:r>
            <a:r>
              <a:rPr spc="-10" dirty="0">
                <a:hlinkClick r:id="rId2"/>
              </a:rPr>
              <a:t>https://www.svmbc.org/resources/fos/</a:t>
            </a:r>
            <a:r>
              <a:rPr u="none" spc="-10" dirty="0">
                <a:solidFill>
                  <a:srgbClr val="005AA2"/>
                </a:solidFill>
              </a:rPr>
              <a:t>)</a:t>
            </a:r>
          </a:p>
          <a:p>
            <a:pPr marL="755015" lvl="1" indent="-285115">
              <a:lnSpc>
                <a:spcPct val="100000"/>
              </a:lnSpc>
              <a:spcBef>
                <a:spcPts val="489"/>
              </a:spcBef>
              <a:buChar char="–"/>
              <a:tabLst>
                <a:tab pos="755015" algn="l"/>
              </a:tabLst>
            </a:pPr>
            <a:r>
              <a:rPr sz="2000" dirty="0">
                <a:solidFill>
                  <a:srgbClr val="005AA2"/>
                </a:solidFill>
                <a:latin typeface="Arial"/>
                <a:cs typeface="Arial"/>
              </a:rPr>
              <a:t>Unit</a:t>
            </a:r>
            <a:r>
              <a:rPr sz="2000" spc="-70" dirty="0">
                <a:solidFill>
                  <a:srgbClr val="005AA2"/>
                </a:solidFill>
                <a:latin typeface="Arial"/>
                <a:cs typeface="Arial"/>
              </a:rPr>
              <a:t> </a:t>
            </a:r>
            <a:r>
              <a:rPr sz="2000" dirty="0">
                <a:solidFill>
                  <a:srgbClr val="005AA2"/>
                </a:solidFill>
                <a:latin typeface="Arial"/>
                <a:cs typeface="Arial"/>
              </a:rPr>
              <a:t>Coordinator</a:t>
            </a:r>
            <a:r>
              <a:rPr sz="2000" spc="-55" dirty="0">
                <a:solidFill>
                  <a:srgbClr val="005AA2"/>
                </a:solidFill>
                <a:latin typeface="Arial"/>
                <a:cs typeface="Arial"/>
              </a:rPr>
              <a:t> </a:t>
            </a:r>
            <a:r>
              <a:rPr sz="2000" spc="-20" dirty="0">
                <a:solidFill>
                  <a:srgbClr val="005AA2"/>
                </a:solidFill>
                <a:latin typeface="Arial"/>
                <a:cs typeface="Arial"/>
              </a:rPr>
              <a:t>Guide</a:t>
            </a:r>
            <a:endParaRPr sz="2000" dirty="0">
              <a:latin typeface="Arial"/>
              <a:cs typeface="Arial"/>
            </a:endParaRPr>
          </a:p>
          <a:p>
            <a:pPr marL="755015" lvl="1" indent="-285115">
              <a:lnSpc>
                <a:spcPct val="100000"/>
              </a:lnSpc>
              <a:spcBef>
                <a:spcPts val="480"/>
              </a:spcBef>
              <a:buChar char="–"/>
              <a:tabLst>
                <a:tab pos="755015" algn="l"/>
              </a:tabLst>
            </a:pPr>
            <a:r>
              <a:rPr sz="2000" dirty="0">
                <a:solidFill>
                  <a:srgbClr val="005AA2"/>
                </a:solidFill>
                <a:latin typeface="Arial"/>
                <a:cs typeface="Arial"/>
              </a:rPr>
              <a:t>FOS</a:t>
            </a:r>
            <a:r>
              <a:rPr sz="2000" spc="-50" dirty="0">
                <a:solidFill>
                  <a:srgbClr val="005AA2"/>
                </a:solidFill>
                <a:latin typeface="Arial"/>
                <a:cs typeface="Arial"/>
              </a:rPr>
              <a:t> </a:t>
            </a:r>
            <a:r>
              <a:rPr sz="2000" spc="-10" dirty="0">
                <a:solidFill>
                  <a:srgbClr val="005AA2"/>
                </a:solidFill>
                <a:latin typeface="Arial"/>
                <a:cs typeface="Arial"/>
              </a:rPr>
              <a:t>Brochure</a:t>
            </a:r>
            <a:endParaRPr sz="2000" dirty="0">
              <a:latin typeface="Arial"/>
              <a:cs typeface="Arial"/>
            </a:endParaRPr>
          </a:p>
          <a:p>
            <a:pPr marL="755015" lvl="1" indent="-285115">
              <a:lnSpc>
                <a:spcPct val="100000"/>
              </a:lnSpc>
              <a:spcBef>
                <a:spcPts val="480"/>
              </a:spcBef>
              <a:buChar char="–"/>
              <a:tabLst>
                <a:tab pos="755015" algn="l"/>
              </a:tabLst>
            </a:pPr>
            <a:r>
              <a:rPr sz="2000" dirty="0">
                <a:solidFill>
                  <a:srgbClr val="005AA2"/>
                </a:solidFill>
                <a:latin typeface="Arial"/>
                <a:cs typeface="Arial"/>
              </a:rPr>
              <a:t>Email</a:t>
            </a:r>
            <a:r>
              <a:rPr sz="2000" spc="-85" dirty="0">
                <a:solidFill>
                  <a:srgbClr val="005AA2"/>
                </a:solidFill>
                <a:latin typeface="Arial"/>
                <a:cs typeface="Arial"/>
              </a:rPr>
              <a:t> </a:t>
            </a:r>
            <a:r>
              <a:rPr sz="2000" spc="-25" dirty="0">
                <a:solidFill>
                  <a:srgbClr val="005AA2"/>
                </a:solidFill>
                <a:latin typeface="Arial"/>
                <a:cs typeface="Arial"/>
              </a:rPr>
              <a:t>Templates</a:t>
            </a:r>
            <a:r>
              <a:rPr sz="2000" spc="-50" dirty="0">
                <a:solidFill>
                  <a:srgbClr val="005AA2"/>
                </a:solidFill>
                <a:latin typeface="Arial"/>
                <a:cs typeface="Arial"/>
              </a:rPr>
              <a:t> </a:t>
            </a:r>
            <a:r>
              <a:rPr sz="2000" dirty="0">
                <a:solidFill>
                  <a:srgbClr val="005AA2"/>
                </a:solidFill>
                <a:latin typeface="Arial"/>
                <a:cs typeface="Arial"/>
              </a:rPr>
              <a:t>and</a:t>
            </a:r>
            <a:r>
              <a:rPr sz="2000" spc="-60" dirty="0">
                <a:solidFill>
                  <a:srgbClr val="005AA2"/>
                </a:solidFill>
                <a:latin typeface="Arial"/>
                <a:cs typeface="Arial"/>
              </a:rPr>
              <a:t> </a:t>
            </a:r>
            <a:r>
              <a:rPr sz="2000" spc="-20" dirty="0">
                <a:solidFill>
                  <a:srgbClr val="005AA2"/>
                </a:solidFill>
                <a:latin typeface="Arial"/>
                <a:cs typeface="Arial"/>
              </a:rPr>
              <a:t>More</a:t>
            </a:r>
            <a:endParaRPr sz="2000" dirty="0">
              <a:latin typeface="Arial"/>
              <a:cs typeface="Arial"/>
            </a:endParaRPr>
          </a:p>
        </p:txBody>
      </p:sp>
      <p:sp>
        <p:nvSpPr>
          <p:cNvPr id="4" name="object 4"/>
          <p:cNvSpPr txBox="1"/>
          <p:nvPr/>
        </p:nvSpPr>
        <p:spPr>
          <a:xfrm>
            <a:off x="8852407" y="6598602"/>
            <a:ext cx="167640" cy="178435"/>
          </a:xfrm>
          <a:prstGeom prst="rect">
            <a:avLst/>
          </a:prstGeom>
        </p:spPr>
        <p:txBody>
          <a:bodyPr vert="horz" wrap="square" lIns="0" tIns="12700" rIns="0" bIns="0" rtlCol="0">
            <a:spAutoFit/>
          </a:bodyPr>
          <a:lstStyle/>
          <a:p>
            <a:pPr marL="12700">
              <a:lnSpc>
                <a:spcPct val="100000"/>
              </a:lnSpc>
              <a:spcBef>
                <a:spcPts val="100"/>
              </a:spcBef>
            </a:pPr>
            <a:r>
              <a:rPr sz="1000" b="1" spc="-25" dirty="0">
                <a:solidFill>
                  <a:srgbClr val="94B3D6"/>
                </a:solidFill>
                <a:latin typeface="Arial"/>
                <a:cs typeface="Arial"/>
              </a:rPr>
              <a:t>30</a:t>
            </a:r>
            <a:endParaRPr sz="1000">
              <a:latin typeface="Arial"/>
              <a:cs typeface="Arial"/>
            </a:endParaRPr>
          </a:p>
        </p:txBody>
      </p:sp>
      <p:pic>
        <p:nvPicPr>
          <p:cNvPr id="7" name="Picture 6">
            <a:extLst>
              <a:ext uri="{FF2B5EF4-FFF2-40B4-BE49-F238E27FC236}">
                <a16:creationId xmlns:a16="http://schemas.microsoft.com/office/drawing/2014/main" id="{1B91A6F6-4984-52C5-16FB-4D166DB4BC98}"/>
              </a:ext>
            </a:extLst>
          </p:cNvPr>
          <p:cNvPicPr>
            <a:picLocks noChangeAspect="1"/>
          </p:cNvPicPr>
          <p:nvPr/>
        </p:nvPicPr>
        <p:blipFill>
          <a:blip r:embed="rId3"/>
          <a:stretch>
            <a:fillRect/>
          </a:stretch>
        </p:blipFill>
        <p:spPr>
          <a:xfrm>
            <a:off x="3068320" y="3354704"/>
            <a:ext cx="4704080" cy="264604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750327" y="4061494"/>
            <a:ext cx="5416550" cy="1976120"/>
          </a:xfrm>
          <a:prstGeom prst="rect">
            <a:avLst/>
          </a:prstGeom>
        </p:spPr>
        <p:txBody>
          <a:bodyPr vert="horz" wrap="square" lIns="0" tIns="12065" rIns="0" bIns="0" rtlCol="0">
            <a:spAutoFit/>
          </a:bodyPr>
          <a:lstStyle/>
          <a:p>
            <a:pPr marL="635" algn="ctr">
              <a:lnSpc>
                <a:spcPct val="100000"/>
              </a:lnSpc>
              <a:spcBef>
                <a:spcPts val="95"/>
              </a:spcBef>
            </a:pPr>
            <a:r>
              <a:rPr sz="3200" b="1" spc="-20" dirty="0">
                <a:solidFill>
                  <a:srgbClr val="CF0030"/>
                </a:solidFill>
                <a:latin typeface="Arial"/>
                <a:cs typeface="Arial"/>
              </a:rPr>
              <a:t>Your</a:t>
            </a:r>
            <a:r>
              <a:rPr sz="3200" b="1" spc="-120" dirty="0">
                <a:solidFill>
                  <a:srgbClr val="CF0030"/>
                </a:solidFill>
                <a:latin typeface="Arial"/>
                <a:cs typeface="Arial"/>
              </a:rPr>
              <a:t> </a:t>
            </a:r>
            <a:r>
              <a:rPr sz="3200" b="1" dirty="0">
                <a:solidFill>
                  <a:srgbClr val="CF0030"/>
                </a:solidFill>
                <a:latin typeface="Arial"/>
                <a:cs typeface="Arial"/>
              </a:rPr>
              <a:t>Help</a:t>
            </a:r>
            <a:r>
              <a:rPr sz="3200" b="1" spc="-120" dirty="0">
                <a:solidFill>
                  <a:srgbClr val="CF0030"/>
                </a:solidFill>
                <a:latin typeface="Arial"/>
                <a:cs typeface="Arial"/>
              </a:rPr>
              <a:t> </a:t>
            </a:r>
            <a:r>
              <a:rPr sz="3200" b="1" spc="-10" dirty="0">
                <a:solidFill>
                  <a:srgbClr val="CF0030"/>
                </a:solidFill>
                <a:latin typeface="Arial"/>
                <a:cs typeface="Arial"/>
              </a:rPr>
              <a:t>Matters.</a:t>
            </a:r>
            <a:endParaRPr sz="3200">
              <a:latin typeface="Arial"/>
              <a:cs typeface="Arial"/>
            </a:endParaRPr>
          </a:p>
          <a:p>
            <a:pPr>
              <a:lnSpc>
                <a:spcPct val="100000"/>
              </a:lnSpc>
              <a:spcBef>
                <a:spcPts val="160"/>
              </a:spcBef>
            </a:pPr>
            <a:endParaRPr sz="3200">
              <a:latin typeface="Arial"/>
              <a:cs typeface="Arial"/>
            </a:endParaRPr>
          </a:p>
          <a:p>
            <a:pPr marL="12700" marR="5080" indent="635" algn="ctr">
              <a:lnSpc>
                <a:spcPct val="100000"/>
              </a:lnSpc>
              <a:spcBef>
                <a:spcPts val="5"/>
              </a:spcBef>
            </a:pPr>
            <a:r>
              <a:rPr sz="3200" b="1" dirty="0">
                <a:solidFill>
                  <a:srgbClr val="CF0030"/>
                </a:solidFill>
                <a:latin typeface="Arial"/>
                <a:cs typeface="Arial"/>
              </a:rPr>
              <a:t>Thank</a:t>
            </a:r>
            <a:r>
              <a:rPr sz="3200" b="1" spc="-45" dirty="0">
                <a:solidFill>
                  <a:srgbClr val="CF0030"/>
                </a:solidFill>
                <a:latin typeface="Arial"/>
                <a:cs typeface="Arial"/>
              </a:rPr>
              <a:t> </a:t>
            </a:r>
            <a:r>
              <a:rPr sz="3200" b="1" dirty="0">
                <a:solidFill>
                  <a:srgbClr val="CF0030"/>
                </a:solidFill>
                <a:latin typeface="Arial"/>
                <a:cs typeface="Arial"/>
              </a:rPr>
              <a:t>you</a:t>
            </a:r>
            <a:r>
              <a:rPr sz="3200" b="1" spc="-40" dirty="0">
                <a:solidFill>
                  <a:srgbClr val="CF0030"/>
                </a:solidFill>
                <a:latin typeface="Arial"/>
                <a:cs typeface="Arial"/>
              </a:rPr>
              <a:t> </a:t>
            </a:r>
            <a:r>
              <a:rPr sz="3200" b="1" dirty="0">
                <a:solidFill>
                  <a:srgbClr val="CF0030"/>
                </a:solidFill>
                <a:latin typeface="Arial"/>
                <a:cs typeface="Arial"/>
              </a:rPr>
              <a:t>for</a:t>
            </a:r>
            <a:r>
              <a:rPr sz="3200" b="1" spc="-15" dirty="0">
                <a:solidFill>
                  <a:srgbClr val="CF0030"/>
                </a:solidFill>
                <a:latin typeface="Arial"/>
                <a:cs typeface="Arial"/>
              </a:rPr>
              <a:t> </a:t>
            </a:r>
            <a:r>
              <a:rPr sz="3200" b="1" dirty="0">
                <a:solidFill>
                  <a:srgbClr val="CF0030"/>
                </a:solidFill>
                <a:latin typeface="Arial"/>
                <a:cs typeface="Arial"/>
              </a:rPr>
              <a:t>making</a:t>
            </a:r>
            <a:r>
              <a:rPr sz="3200" b="1" spc="-35" dirty="0">
                <a:solidFill>
                  <a:srgbClr val="CF0030"/>
                </a:solidFill>
                <a:latin typeface="Arial"/>
                <a:cs typeface="Arial"/>
              </a:rPr>
              <a:t> </a:t>
            </a:r>
            <a:r>
              <a:rPr sz="3200" b="1" spc="-20" dirty="0">
                <a:solidFill>
                  <a:srgbClr val="CF0030"/>
                </a:solidFill>
                <a:latin typeface="Arial"/>
                <a:cs typeface="Arial"/>
              </a:rPr>
              <a:t>this </a:t>
            </a:r>
            <a:r>
              <a:rPr sz="3200" b="1" dirty="0">
                <a:solidFill>
                  <a:srgbClr val="CF0030"/>
                </a:solidFill>
                <a:latin typeface="Arial"/>
                <a:cs typeface="Arial"/>
              </a:rPr>
              <a:t>year’s</a:t>
            </a:r>
            <a:r>
              <a:rPr sz="3200" b="1" spc="-30" dirty="0">
                <a:solidFill>
                  <a:srgbClr val="CF0030"/>
                </a:solidFill>
                <a:latin typeface="Arial"/>
                <a:cs typeface="Arial"/>
              </a:rPr>
              <a:t> </a:t>
            </a:r>
            <a:r>
              <a:rPr sz="3200" b="1" dirty="0">
                <a:solidFill>
                  <a:srgbClr val="CF0030"/>
                </a:solidFill>
                <a:latin typeface="Arial"/>
                <a:cs typeface="Arial"/>
              </a:rPr>
              <a:t>campaign</a:t>
            </a:r>
            <a:r>
              <a:rPr sz="3200" b="1" spc="-30" dirty="0">
                <a:solidFill>
                  <a:srgbClr val="CF0030"/>
                </a:solidFill>
                <a:latin typeface="Arial"/>
                <a:cs typeface="Arial"/>
              </a:rPr>
              <a:t> </a:t>
            </a:r>
            <a:r>
              <a:rPr sz="3200" b="1" dirty="0">
                <a:solidFill>
                  <a:srgbClr val="CF0030"/>
                </a:solidFill>
                <a:latin typeface="Arial"/>
                <a:cs typeface="Arial"/>
              </a:rPr>
              <a:t>a</a:t>
            </a:r>
            <a:r>
              <a:rPr sz="3200" b="1" spc="-15" dirty="0">
                <a:solidFill>
                  <a:srgbClr val="CF0030"/>
                </a:solidFill>
                <a:latin typeface="Arial"/>
                <a:cs typeface="Arial"/>
              </a:rPr>
              <a:t> </a:t>
            </a:r>
            <a:r>
              <a:rPr sz="3200" b="1" spc="-10" dirty="0">
                <a:solidFill>
                  <a:srgbClr val="006FC0"/>
                </a:solidFill>
                <a:latin typeface="Arial"/>
                <a:cs typeface="Arial"/>
              </a:rPr>
              <a:t>Success.</a:t>
            </a:r>
            <a:endParaRPr sz="3200">
              <a:latin typeface="Arial"/>
              <a:cs typeface="Arial"/>
            </a:endParaRPr>
          </a:p>
        </p:txBody>
      </p:sp>
      <p:sp>
        <p:nvSpPr>
          <p:cNvPr id="3" name="object 3"/>
          <p:cNvSpPr txBox="1"/>
          <p:nvPr/>
        </p:nvSpPr>
        <p:spPr>
          <a:xfrm>
            <a:off x="8852407" y="6598602"/>
            <a:ext cx="167640" cy="178435"/>
          </a:xfrm>
          <a:prstGeom prst="rect">
            <a:avLst/>
          </a:prstGeom>
        </p:spPr>
        <p:txBody>
          <a:bodyPr vert="horz" wrap="square" lIns="0" tIns="12700" rIns="0" bIns="0" rtlCol="0">
            <a:spAutoFit/>
          </a:bodyPr>
          <a:lstStyle/>
          <a:p>
            <a:pPr marL="12700">
              <a:lnSpc>
                <a:spcPct val="100000"/>
              </a:lnSpc>
              <a:spcBef>
                <a:spcPts val="100"/>
              </a:spcBef>
            </a:pPr>
            <a:r>
              <a:rPr sz="1000" b="1" spc="-25" dirty="0">
                <a:solidFill>
                  <a:srgbClr val="94B3D6"/>
                </a:solidFill>
                <a:latin typeface="Arial"/>
                <a:cs typeface="Arial"/>
              </a:rPr>
              <a:t>31</a:t>
            </a:r>
            <a:endParaRPr sz="1000">
              <a:latin typeface="Arial"/>
              <a:cs typeface="Arial"/>
            </a:endParaRPr>
          </a:p>
        </p:txBody>
      </p:sp>
      <p:pic>
        <p:nvPicPr>
          <p:cNvPr id="4" name="object 4"/>
          <p:cNvPicPr/>
          <p:nvPr/>
        </p:nvPicPr>
        <p:blipFill>
          <a:blip r:embed="rId2" cstate="print"/>
          <a:stretch>
            <a:fillRect/>
          </a:stretch>
        </p:blipFill>
        <p:spPr>
          <a:xfrm>
            <a:off x="176021" y="82296"/>
            <a:ext cx="8791955" cy="3785616"/>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AF05946-4559-C3D5-C08C-4A90B22D2A74}"/>
            </a:ext>
          </a:extLst>
        </p:cNvPr>
        <p:cNvGrpSpPr/>
        <p:nvPr/>
      </p:nvGrpSpPr>
      <p:grpSpPr>
        <a:xfrm>
          <a:off x="0" y="0"/>
          <a:ext cx="0" cy="0"/>
          <a:chOff x="0" y="0"/>
          <a:chExt cx="0" cy="0"/>
        </a:xfrm>
      </p:grpSpPr>
      <p:pic>
        <p:nvPicPr>
          <p:cNvPr id="11" name="object 11">
            <a:extLst>
              <a:ext uri="{FF2B5EF4-FFF2-40B4-BE49-F238E27FC236}">
                <a16:creationId xmlns:a16="http://schemas.microsoft.com/office/drawing/2014/main" id="{030AFC82-1D34-342D-B9EF-784D5045AFE8}"/>
              </a:ext>
            </a:extLst>
          </p:cNvPr>
          <p:cNvPicPr/>
          <p:nvPr/>
        </p:nvPicPr>
        <p:blipFill>
          <a:blip r:embed="rId2" cstate="print"/>
          <a:stretch>
            <a:fillRect/>
          </a:stretch>
        </p:blipFill>
        <p:spPr>
          <a:xfrm>
            <a:off x="0" y="5490971"/>
            <a:ext cx="2136648" cy="1367027"/>
          </a:xfrm>
          <a:prstGeom prst="rect">
            <a:avLst/>
          </a:prstGeom>
        </p:spPr>
      </p:pic>
      <p:sp>
        <p:nvSpPr>
          <p:cNvPr id="14" name="object 14">
            <a:extLst>
              <a:ext uri="{FF2B5EF4-FFF2-40B4-BE49-F238E27FC236}">
                <a16:creationId xmlns:a16="http://schemas.microsoft.com/office/drawing/2014/main" id="{3A9ABD20-48A5-6C88-CDFB-C1D2EE6E62E0}"/>
              </a:ext>
            </a:extLst>
          </p:cNvPr>
          <p:cNvSpPr txBox="1"/>
          <p:nvPr/>
        </p:nvSpPr>
        <p:spPr>
          <a:xfrm>
            <a:off x="8852407" y="6598602"/>
            <a:ext cx="167640" cy="178435"/>
          </a:xfrm>
          <a:prstGeom prst="rect">
            <a:avLst/>
          </a:prstGeom>
        </p:spPr>
        <p:txBody>
          <a:bodyPr vert="horz" wrap="square" lIns="0" tIns="12700" rIns="0" bIns="0" rtlCol="0">
            <a:spAutoFit/>
          </a:bodyPr>
          <a:lstStyle/>
          <a:p>
            <a:pPr marL="12700">
              <a:lnSpc>
                <a:spcPct val="100000"/>
              </a:lnSpc>
              <a:spcBef>
                <a:spcPts val="100"/>
              </a:spcBef>
            </a:pPr>
            <a:r>
              <a:rPr sz="1000" b="1" spc="-25" dirty="0">
                <a:solidFill>
                  <a:srgbClr val="94B3D6"/>
                </a:solidFill>
                <a:latin typeface="Arial"/>
                <a:cs typeface="Arial"/>
              </a:rPr>
              <a:t>28</a:t>
            </a:r>
            <a:endParaRPr sz="1000">
              <a:latin typeface="Arial"/>
              <a:cs typeface="Arial"/>
            </a:endParaRPr>
          </a:p>
        </p:txBody>
      </p:sp>
      <p:pic>
        <p:nvPicPr>
          <p:cNvPr id="20" name="Picture 19">
            <a:extLst>
              <a:ext uri="{FF2B5EF4-FFF2-40B4-BE49-F238E27FC236}">
                <a16:creationId xmlns:a16="http://schemas.microsoft.com/office/drawing/2014/main" id="{C1A37DFB-0625-D4BD-8144-8F54DAF4C2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8200"/>
            <a:ext cx="9199594" cy="5252123"/>
          </a:xfrm>
          <a:prstGeom prst="rect">
            <a:avLst/>
          </a:prstGeom>
        </p:spPr>
      </p:pic>
      <p:sp>
        <p:nvSpPr>
          <p:cNvPr id="21" name="object 12">
            <a:extLst>
              <a:ext uri="{FF2B5EF4-FFF2-40B4-BE49-F238E27FC236}">
                <a16:creationId xmlns:a16="http://schemas.microsoft.com/office/drawing/2014/main" id="{A15CBF47-DB5A-5668-B29E-005FB5856F4A}"/>
              </a:ext>
            </a:extLst>
          </p:cNvPr>
          <p:cNvSpPr txBox="1">
            <a:spLocks noGrp="1"/>
          </p:cNvSpPr>
          <p:nvPr>
            <p:ph type="title"/>
          </p:nvPr>
        </p:nvSpPr>
        <p:spPr>
          <a:xfrm>
            <a:off x="2121365" y="158078"/>
            <a:ext cx="4584236" cy="513080"/>
          </a:xfrm>
          <a:prstGeom prst="rect">
            <a:avLst/>
          </a:prstGeom>
        </p:spPr>
        <p:txBody>
          <a:bodyPr vert="horz" wrap="square" lIns="0" tIns="12065" rIns="0" bIns="0" rtlCol="0">
            <a:spAutoFit/>
          </a:bodyPr>
          <a:lstStyle/>
          <a:p>
            <a:pPr marL="389255" algn="ctr">
              <a:lnSpc>
                <a:spcPct val="100000"/>
              </a:lnSpc>
              <a:spcBef>
                <a:spcPts val="95"/>
              </a:spcBef>
            </a:pPr>
            <a:r>
              <a:rPr lang="en-US" spc="-10" dirty="0">
                <a:latin typeface="Calibri"/>
                <a:cs typeface="Calibri"/>
              </a:rPr>
              <a:t>About/FAQ</a:t>
            </a:r>
            <a:endParaRPr spc="-10" dirty="0">
              <a:latin typeface="Calibri"/>
              <a:cs typeface="Calibri"/>
            </a:endParaRPr>
          </a:p>
        </p:txBody>
      </p:sp>
    </p:spTree>
    <p:extLst>
      <p:ext uri="{BB962C8B-B14F-4D97-AF65-F5344CB8AC3E}">
        <p14:creationId xmlns:p14="http://schemas.microsoft.com/office/powerpoint/2010/main" val="17375520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670828A-C20E-377D-2845-A4D67A56CC84}"/>
            </a:ext>
          </a:extLst>
        </p:cNvPr>
        <p:cNvGrpSpPr/>
        <p:nvPr/>
      </p:nvGrpSpPr>
      <p:grpSpPr>
        <a:xfrm>
          <a:off x="0" y="0"/>
          <a:ext cx="0" cy="0"/>
          <a:chOff x="0" y="0"/>
          <a:chExt cx="0" cy="0"/>
        </a:xfrm>
      </p:grpSpPr>
      <p:grpSp>
        <p:nvGrpSpPr>
          <p:cNvPr id="6" name="object 6">
            <a:extLst>
              <a:ext uri="{FF2B5EF4-FFF2-40B4-BE49-F238E27FC236}">
                <a16:creationId xmlns:a16="http://schemas.microsoft.com/office/drawing/2014/main" id="{8683C8D4-EAD3-2CFB-B4F9-39B1233F8964}"/>
              </a:ext>
            </a:extLst>
          </p:cNvPr>
          <p:cNvGrpSpPr/>
          <p:nvPr/>
        </p:nvGrpSpPr>
        <p:grpSpPr>
          <a:xfrm>
            <a:off x="8124775" y="6567336"/>
            <a:ext cx="478155" cy="109220"/>
            <a:chOff x="8124775" y="6567336"/>
            <a:chExt cx="478155" cy="109220"/>
          </a:xfrm>
        </p:grpSpPr>
        <p:pic>
          <p:nvPicPr>
            <p:cNvPr id="7" name="object 7">
              <a:extLst>
                <a:ext uri="{FF2B5EF4-FFF2-40B4-BE49-F238E27FC236}">
                  <a16:creationId xmlns:a16="http://schemas.microsoft.com/office/drawing/2014/main" id="{C9A42DE9-E339-063E-DA77-9C64DE158AEE}"/>
                </a:ext>
              </a:extLst>
            </p:cNvPr>
            <p:cNvPicPr/>
            <p:nvPr/>
          </p:nvPicPr>
          <p:blipFill>
            <a:blip r:embed="rId2" cstate="print"/>
            <a:stretch>
              <a:fillRect/>
            </a:stretch>
          </p:blipFill>
          <p:spPr>
            <a:xfrm>
              <a:off x="8124775" y="6573546"/>
              <a:ext cx="174527" cy="102917"/>
            </a:xfrm>
            <a:prstGeom prst="rect">
              <a:avLst/>
            </a:prstGeom>
          </p:spPr>
        </p:pic>
        <p:pic>
          <p:nvPicPr>
            <p:cNvPr id="8" name="object 8">
              <a:extLst>
                <a:ext uri="{FF2B5EF4-FFF2-40B4-BE49-F238E27FC236}">
                  <a16:creationId xmlns:a16="http://schemas.microsoft.com/office/drawing/2014/main" id="{F0C212AE-5095-93E5-473F-FA8F7FFE070A}"/>
                </a:ext>
              </a:extLst>
            </p:cNvPr>
            <p:cNvPicPr/>
            <p:nvPr/>
          </p:nvPicPr>
          <p:blipFill>
            <a:blip r:embed="rId3" cstate="print"/>
            <a:stretch>
              <a:fillRect/>
            </a:stretch>
          </p:blipFill>
          <p:spPr>
            <a:xfrm>
              <a:off x="8343450" y="6567336"/>
              <a:ext cx="258881" cy="109127"/>
            </a:xfrm>
            <a:prstGeom prst="rect">
              <a:avLst/>
            </a:prstGeom>
          </p:spPr>
        </p:pic>
      </p:grpSp>
      <p:pic>
        <p:nvPicPr>
          <p:cNvPr id="11" name="object 11">
            <a:extLst>
              <a:ext uri="{FF2B5EF4-FFF2-40B4-BE49-F238E27FC236}">
                <a16:creationId xmlns:a16="http://schemas.microsoft.com/office/drawing/2014/main" id="{D171C22E-3350-1A51-A06D-213CCA5BB6B1}"/>
              </a:ext>
            </a:extLst>
          </p:cNvPr>
          <p:cNvPicPr/>
          <p:nvPr/>
        </p:nvPicPr>
        <p:blipFill>
          <a:blip r:embed="rId4" cstate="print"/>
          <a:stretch>
            <a:fillRect/>
          </a:stretch>
        </p:blipFill>
        <p:spPr>
          <a:xfrm>
            <a:off x="0" y="5490971"/>
            <a:ext cx="2136648" cy="1367027"/>
          </a:xfrm>
          <a:prstGeom prst="rect">
            <a:avLst/>
          </a:prstGeom>
        </p:spPr>
      </p:pic>
      <p:sp>
        <p:nvSpPr>
          <p:cNvPr id="14" name="object 14">
            <a:extLst>
              <a:ext uri="{FF2B5EF4-FFF2-40B4-BE49-F238E27FC236}">
                <a16:creationId xmlns:a16="http://schemas.microsoft.com/office/drawing/2014/main" id="{7B75986B-8F1E-B3EF-0995-6BA63FFE1185}"/>
              </a:ext>
            </a:extLst>
          </p:cNvPr>
          <p:cNvSpPr txBox="1"/>
          <p:nvPr/>
        </p:nvSpPr>
        <p:spPr>
          <a:xfrm>
            <a:off x="8852407" y="6598602"/>
            <a:ext cx="167640" cy="178435"/>
          </a:xfrm>
          <a:prstGeom prst="rect">
            <a:avLst/>
          </a:prstGeom>
        </p:spPr>
        <p:txBody>
          <a:bodyPr vert="horz" wrap="square" lIns="0" tIns="12700" rIns="0" bIns="0" rtlCol="0">
            <a:spAutoFit/>
          </a:bodyPr>
          <a:lstStyle/>
          <a:p>
            <a:pPr marL="12700">
              <a:lnSpc>
                <a:spcPct val="100000"/>
              </a:lnSpc>
              <a:spcBef>
                <a:spcPts val="100"/>
              </a:spcBef>
            </a:pPr>
            <a:r>
              <a:rPr sz="1000" b="1" spc="-25" dirty="0">
                <a:solidFill>
                  <a:srgbClr val="94B3D6"/>
                </a:solidFill>
                <a:latin typeface="Arial"/>
                <a:cs typeface="Arial"/>
              </a:rPr>
              <a:t>28</a:t>
            </a:r>
            <a:endParaRPr sz="1000">
              <a:latin typeface="Arial"/>
              <a:cs typeface="Arial"/>
            </a:endParaRPr>
          </a:p>
        </p:txBody>
      </p:sp>
      <p:sp>
        <p:nvSpPr>
          <p:cNvPr id="21" name="object 12">
            <a:extLst>
              <a:ext uri="{FF2B5EF4-FFF2-40B4-BE49-F238E27FC236}">
                <a16:creationId xmlns:a16="http://schemas.microsoft.com/office/drawing/2014/main" id="{49FF301B-2226-D594-4AA2-9368F37B0689}"/>
              </a:ext>
            </a:extLst>
          </p:cNvPr>
          <p:cNvSpPr txBox="1">
            <a:spLocks noGrp="1"/>
          </p:cNvSpPr>
          <p:nvPr>
            <p:ph type="title"/>
          </p:nvPr>
        </p:nvSpPr>
        <p:spPr>
          <a:xfrm>
            <a:off x="2121365" y="158078"/>
            <a:ext cx="4584236" cy="513080"/>
          </a:xfrm>
          <a:prstGeom prst="rect">
            <a:avLst/>
          </a:prstGeom>
        </p:spPr>
        <p:txBody>
          <a:bodyPr vert="horz" wrap="square" lIns="0" tIns="12065" rIns="0" bIns="0" rtlCol="0">
            <a:spAutoFit/>
          </a:bodyPr>
          <a:lstStyle/>
          <a:p>
            <a:pPr marL="389255" algn="ctr">
              <a:lnSpc>
                <a:spcPct val="100000"/>
              </a:lnSpc>
              <a:spcBef>
                <a:spcPts val="95"/>
              </a:spcBef>
            </a:pPr>
            <a:r>
              <a:rPr lang="en-US" spc="-10" dirty="0">
                <a:latin typeface="Calibri"/>
                <a:cs typeface="Calibri"/>
              </a:rPr>
              <a:t>Unit Donation Info</a:t>
            </a:r>
            <a:endParaRPr spc="-10" dirty="0">
              <a:latin typeface="Calibri"/>
              <a:cs typeface="Calibri"/>
            </a:endParaRPr>
          </a:p>
        </p:txBody>
      </p:sp>
      <p:pic>
        <p:nvPicPr>
          <p:cNvPr id="13" name="Picture 12">
            <a:extLst>
              <a:ext uri="{FF2B5EF4-FFF2-40B4-BE49-F238E27FC236}">
                <a16:creationId xmlns:a16="http://schemas.microsoft.com/office/drawing/2014/main" id="{B2785EE5-6BCA-4CA5-C38B-B4F840E884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359068"/>
            <a:ext cx="9144000" cy="4139864"/>
          </a:xfrm>
          <a:prstGeom prst="rect">
            <a:avLst/>
          </a:prstGeom>
        </p:spPr>
      </p:pic>
    </p:spTree>
    <p:extLst>
      <p:ext uri="{BB962C8B-B14F-4D97-AF65-F5344CB8AC3E}">
        <p14:creationId xmlns:p14="http://schemas.microsoft.com/office/powerpoint/2010/main" val="3033260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D99EF4-1921-D5BF-33CE-013B5BB9F0E0}"/>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880B7376-6E7F-4EF8-BDE9-675EF3698D8A}"/>
              </a:ext>
            </a:extLst>
          </p:cNvPr>
          <p:cNvSpPr txBox="1">
            <a:spLocks noGrp="1"/>
          </p:cNvSpPr>
          <p:nvPr>
            <p:ph type="title"/>
          </p:nvPr>
        </p:nvSpPr>
        <p:spPr>
          <a:xfrm>
            <a:off x="3657600" y="1981200"/>
            <a:ext cx="4572000" cy="513080"/>
          </a:xfrm>
          <a:prstGeom prst="rect">
            <a:avLst/>
          </a:prstGeom>
        </p:spPr>
        <p:txBody>
          <a:bodyPr vert="horz" wrap="square" lIns="0" tIns="12065" rIns="0" bIns="0" rtlCol="0">
            <a:spAutoFit/>
          </a:bodyPr>
          <a:lstStyle/>
          <a:p>
            <a:pPr marL="389255">
              <a:lnSpc>
                <a:spcPct val="100000"/>
              </a:lnSpc>
              <a:spcBef>
                <a:spcPts val="95"/>
              </a:spcBef>
            </a:pPr>
            <a:r>
              <a:rPr lang="en-US" spc="-40" dirty="0">
                <a:latin typeface="Calibri"/>
                <a:cs typeface="Calibri"/>
              </a:rPr>
              <a:t>Campaign Overview</a:t>
            </a:r>
            <a:endParaRPr spc="-10" dirty="0">
              <a:latin typeface="Calibri"/>
              <a:cs typeface="Calibri"/>
            </a:endParaRPr>
          </a:p>
        </p:txBody>
      </p:sp>
    </p:spTree>
    <p:extLst>
      <p:ext uri="{BB962C8B-B14F-4D97-AF65-F5344CB8AC3E}">
        <p14:creationId xmlns:p14="http://schemas.microsoft.com/office/powerpoint/2010/main" val="11507834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8CF783D-5596-03F9-0935-EE5D8F447B3D}"/>
            </a:ext>
          </a:extLst>
        </p:cNvPr>
        <p:cNvGrpSpPr/>
        <p:nvPr/>
      </p:nvGrpSpPr>
      <p:grpSpPr>
        <a:xfrm>
          <a:off x="0" y="0"/>
          <a:ext cx="0" cy="0"/>
          <a:chOff x="0" y="0"/>
          <a:chExt cx="0" cy="0"/>
        </a:xfrm>
      </p:grpSpPr>
      <p:pic>
        <p:nvPicPr>
          <p:cNvPr id="11" name="object 11">
            <a:extLst>
              <a:ext uri="{FF2B5EF4-FFF2-40B4-BE49-F238E27FC236}">
                <a16:creationId xmlns:a16="http://schemas.microsoft.com/office/drawing/2014/main" id="{172C2D1A-C0E1-FB1B-A285-4F2D666A24B6}"/>
              </a:ext>
            </a:extLst>
          </p:cNvPr>
          <p:cNvPicPr/>
          <p:nvPr/>
        </p:nvPicPr>
        <p:blipFill>
          <a:blip r:embed="rId2" cstate="print"/>
          <a:stretch>
            <a:fillRect/>
          </a:stretch>
        </p:blipFill>
        <p:spPr>
          <a:xfrm>
            <a:off x="0" y="5490971"/>
            <a:ext cx="2136648" cy="1367027"/>
          </a:xfrm>
          <a:prstGeom prst="rect">
            <a:avLst/>
          </a:prstGeom>
        </p:spPr>
      </p:pic>
      <p:sp>
        <p:nvSpPr>
          <p:cNvPr id="14" name="object 14">
            <a:extLst>
              <a:ext uri="{FF2B5EF4-FFF2-40B4-BE49-F238E27FC236}">
                <a16:creationId xmlns:a16="http://schemas.microsoft.com/office/drawing/2014/main" id="{62B421D2-9D09-E89C-0D17-6800E4EBAB20}"/>
              </a:ext>
            </a:extLst>
          </p:cNvPr>
          <p:cNvSpPr txBox="1"/>
          <p:nvPr/>
        </p:nvSpPr>
        <p:spPr>
          <a:xfrm>
            <a:off x="8852407" y="6598602"/>
            <a:ext cx="167640" cy="178435"/>
          </a:xfrm>
          <a:prstGeom prst="rect">
            <a:avLst/>
          </a:prstGeom>
        </p:spPr>
        <p:txBody>
          <a:bodyPr vert="horz" wrap="square" lIns="0" tIns="12700" rIns="0" bIns="0" rtlCol="0">
            <a:spAutoFit/>
          </a:bodyPr>
          <a:lstStyle/>
          <a:p>
            <a:pPr marL="12700">
              <a:lnSpc>
                <a:spcPct val="100000"/>
              </a:lnSpc>
              <a:spcBef>
                <a:spcPts val="100"/>
              </a:spcBef>
            </a:pPr>
            <a:r>
              <a:rPr sz="1000" b="1" spc="-25" dirty="0">
                <a:solidFill>
                  <a:srgbClr val="94B3D6"/>
                </a:solidFill>
                <a:latin typeface="Arial"/>
                <a:cs typeface="Arial"/>
              </a:rPr>
              <a:t>28</a:t>
            </a:r>
            <a:endParaRPr sz="1000">
              <a:latin typeface="Arial"/>
              <a:cs typeface="Arial"/>
            </a:endParaRPr>
          </a:p>
        </p:txBody>
      </p:sp>
      <p:sp>
        <p:nvSpPr>
          <p:cNvPr id="21" name="object 12">
            <a:extLst>
              <a:ext uri="{FF2B5EF4-FFF2-40B4-BE49-F238E27FC236}">
                <a16:creationId xmlns:a16="http://schemas.microsoft.com/office/drawing/2014/main" id="{1089AD90-9BCC-A81D-5CA7-53EAC5590B7C}"/>
              </a:ext>
            </a:extLst>
          </p:cNvPr>
          <p:cNvSpPr txBox="1">
            <a:spLocks noGrp="1"/>
          </p:cNvSpPr>
          <p:nvPr>
            <p:ph type="title"/>
          </p:nvPr>
        </p:nvSpPr>
        <p:spPr>
          <a:xfrm>
            <a:off x="2121365" y="158078"/>
            <a:ext cx="4584236" cy="513080"/>
          </a:xfrm>
          <a:prstGeom prst="rect">
            <a:avLst/>
          </a:prstGeom>
        </p:spPr>
        <p:txBody>
          <a:bodyPr vert="horz" wrap="square" lIns="0" tIns="12065" rIns="0" bIns="0" rtlCol="0">
            <a:spAutoFit/>
          </a:bodyPr>
          <a:lstStyle/>
          <a:p>
            <a:pPr marL="389255" algn="ctr">
              <a:lnSpc>
                <a:spcPct val="100000"/>
              </a:lnSpc>
              <a:spcBef>
                <a:spcPts val="95"/>
              </a:spcBef>
            </a:pPr>
            <a:r>
              <a:rPr lang="en-US" spc="-10" dirty="0">
                <a:latin typeface="Calibri"/>
                <a:cs typeface="Calibri"/>
              </a:rPr>
              <a:t>Donation Tracker</a:t>
            </a:r>
            <a:endParaRPr spc="-10" dirty="0">
              <a:latin typeface="Calibri"/>
              <a:cs typeface="Calibri"/>
            </a:endParaRPr>
          </a:p>
        </p:txBody>
      </p:sp>
      <p:pic>
        <p:nvPicPr>
          <p:cNvPr id="15" name="Picture 14">
            <a:extLst>
              <a:ext uri="{FF2B5EF4-FFF2-40B4-BE49-F238E27FC236}">
                <a16:creationId xmlns:a16="http://schemas.microsoft.com/office/drawing/2014/main" id="{F667150E-C6DA-2BCE-EEA5-09137B3A4B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00200"/>
            <a:ext cx="9144000" cy="3609909"/>
          </a:xfrm>
          <a:prstGeom prst="rect">
            <a:avLst/>
          </a:prstGeom>
        </p:spPr>
      </p:pic>
    </p:spTree>
    <p:extLst>
      <p:ext uri="{BB962C8B-B14F-4D97-AF65-F5344CB8AC3E}">
        <p14:creationId xmlns:p14="http://schemas.microsoft.com/office/powerpoint/2010/main" val="133477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7C133CF-C4DF-3336-CFF6-4A07D9E7A8E0}"/>
            </a:ext>
          </a:extLst>
        </p:cNvPr>
        <p:cNvGrpSpPr/>
        <p:nvPr/>
      </p:nvGrpSpPr>
      <p:grpSpPr>
        <a:xfrm>
          <a:off x="0" y="0"/>
          <a:ext cx="0" cy="0"/>
          <a:chOff x="0" y="0"/>
          <a:chExt cx="0" cy="0"/>
        </a:xfrm>
      </p:grpSpPr>
      <p:pic>
        <p:nvPicPr>
          <p:cNvPr id="9" name="object 9">
            <a:extLst>
              <a:ext uri="{FF2B5EF4-FFF2-40B4-BE49-F238E27FC236}">
                <a16:creationId xmlns:a16="http://schemas.microsoft.com/office/drawing/2014/main" id="{4E3C9D56-03F1-E195-7ACD-B3D6422E2A8F}"/>
              </a:ext>
            </a:extLst>
          </p:cNvPr>
          <p:cNvPicPr/>
          <p:nvPr/>
        </p:nvPicPr>
        <p:blipFill>
          <a:blip r:embed="rId2" cstate="print"/>
          <a:stretch>
            <a:fillRect/>
          </a:stretch>
        </p:blipFill>
        <p:spPr>
          <a:xfrm>
            <a:off x="219456" y="274320"/>
            <a:ext cx="1663445" cy="1904999"/>
          </a:xfrm>
          <a:prstGeom prst="rect">
            <a:avLst/>
          </a:prstGeom>
        </p:spPr>
      </p:pic>
      <p:pic>
        <p:nvPicPr>
          <p:cNvPr id="11" name="object 11">
            <a:extLst>
              <a:ext uri="{FF2B5EF4-FFF2-40B4-BE49-F238E27FC236}">
                <a16:creationId xmlns:a16="http://schemas.microsoft.com/office/drawing/2014/main" id="{AAE88E58-8975-6D30-CB1B-51E0BDAA3977}"/>
              </a:ext>
            </a:extLst>
          </p:cNvPr>
          <p:cNvPicPr/>
          <p:nvPr/>
        </p:nvPicPr>
        <p:blipFill>
          <a:blip r:embed="rId3" cstate="print"/>
          <a:stretch>
            <a:fillRect/>
          </a:stretch>
        </p:blipFill>
        <p:spPr>
          <a:xfrm>
            <a:off x="0" y="5490971"/>
            <a:ext cx="2136648" cy="1367027"/>
          </a:xfrm>
          <a:prstGeom prst="rect">
            <a:avLst/>
          </a:prstGeom>
        </p:spPr>
      </p:pic>
      <p:sp>
        <p:nvSpPr>
          <p:cNvPr id="14" name="object 14">
            <a:extLst>
              <a:ext uri="{FF2B5EF4-FFF2-40B4-BE49-F238E27FC236}">
                <a16:creationId xmlns:a16="http://schemas.microsoft.com/office/drawing/2014/main" id="{C169FAA1-444D-EF93-C1C1-5EF5688CCB64}"/>
              </a:ext>
            </a:extLst>
          </p:cNvPr>
          <p:cNvSpPr txBox="1"/>
          <p:nvPr/>
        </p:nvSpPr>
        <p:spPr>
          <a:xfrm>
            <a:off x="8852407" y="6598602"/>
            <a:ext cx="167640" cy="178435"/>
          </a:xfrm>
          <a:prstGeom prst="rect">
            <a:avLst/>
          </a:prstGeom>
        </p:spPr>
        <p:txBody>
          <a:bodyPr vert="horz" wrap="square" lIns="0" tIns="12700" rIns="0" bIns="0" rtlCol="0">
            <a:spAutoFit/>
          </a:bodyPr>
          <a:lstStyle/>
          <a:p>
            <a:pPr marL="12700">
              <a:lnSpc>
                <a:spcPct val="100000"/>
              </a:lnSpc>
              <a:spcBef>
                <a:spcPts val="100"/>
              </a:spcBef>
            </a:pPr>
            <a:r>
              <a:rPr sz="1000" b="1" spc="-25" dirty="0">
                <a:solidFill>
                  <a:srgbClr val="94B3D6"/>
                </a:solidFill>
                <a:latin typeface="Arial"/>
                <a:cs typeface="Arial"/>
              </a:rPr>
              <a:t>28</a:t>
            </a:r>
            <a:endParaRPr sz="1000">
              <a:latin typeface="Arial"/>
              <a:cs typeface="Arial"/>
            </a:endParaRPr>
          </a:p>
        </p:txBody>
      </p:sp>
      <p:sp>
        <p:nvSpPr>
          <p:cNvPr id="21" name="object 12">
            <a:extLst>
              <a:ext uri="{FF2B5EF4-FFF2-40B4-BE49-F238E27FC236}">
                <a16:creationId xmlns:a16="http://schemas.microsoft.com/office/drawing/2014/main" id="{FC88FC95-2057-C4BF-3E51-75E08E8DFF93}"/>
              </a:ext>
            </a:extLst>
          </p:cNvPr>
          <p:cNvSpPr txBox="1">
            <a:spLocks noGrp="1"/>
          </p:cNvSpPr>
          <p:nvPr>
            <p:ph type="title"/>
          </p:nvPr>
        </p:nvSpPr>
        <p:spPr>
          <a:xfrm>
            <a:off x="2121365" y="158078"/>
            <a:ext cx="4584236" cy="513080"/>
          </a:xfrm>
          <a:prstGeom prst="rect">
            <a:avLst/>
          </a:prstGeom>
        </p:spPr>
        <p:txBody>
          <a:bodyPr vert="horz" wrap="square" lIns="0" tIns="12065" rIns="0" bIns="0" rtlCol="0">
            <a:spAutoFit/>
          </a:bodyPr>
          <a:lstStyle/>
          <a:p>
            <a:pPr marL="389255" algn="ctr">
              <a:lnSpc>
                <a:spcPct val="100000"/>
              </a:lnSpc>
              <a:spcBef>
                <a:spcPts val="95"/>
              </a:spcBef>
            </a:pPr>
            <a:r>
              <a:rPr lang="en-US" spc="-10" dirty="0">
                <a:latin typeface="Calibri"/>
                <a:cs typeface="Calibri"/>
              </a:rPr>
              <a:t>Received By Council</a:t>
            </a:r>
            <a:endParaRPr spc="-10" dirty="0">
              <a:latin typeface="Calibri"/>
              <a:cs typeface="Calibri"/>
            </a:endParaRPr>
          </a:p>
        </p:txBody>
      </p:sp>
      <p:pic>
        <p:nvPicPr>
          <p:cNvPr id="13" name="Picture 12">
            <a:extLst>
              <a:ext uri="{FF2B5EF4-FFF2-40B4-BE49-F238E27FC236}">
                <a16:creationId xmlns:a16="http://schemas.microsoft.com/office/drawing/2014/main" id="{AB3F55B0-12DB-55E1-6D82-BF507E4370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8004" y="866545"/>
            <a:ext cx="5591955" cy="5124910"/>
          </a:xfrm>
          <a:prstGeom prst="rect">
            <a:avLst/>
          </a:prstGeom>
        </p:spPr>
      </p:pic>
    </p:spTree>
    <p:extLst>
      <p:ext uri="{BB962C8B-B14F-4D97-AF65-F5344CB8AC3E}">
        <p14:creationId xmlns:p14="http://schemas.microsoft.com/office/powerpoint/2010/main" val="39577362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7DCAA95-57B9-0110-65FF-E41ACEE94896}"/>
            </a:ext>
          </a:extLst>
        </p:cNvPr>
        <p:cNvGrpSpPr/>
        <p:nvPr/>
      </p:nvGrpSpPr>
      <p:grpSpPr>
        <a:xfrm>
          <a:off x="0" y="0"/>
          <a:ext cx="0" cy="0"/>
          <a:chOff x="0" y="0"/>
          <a:chExt cx="0" cy="0"/>
        </a:xfrm>
      </p:grpSpPr>
      <p:pic>
        <p:nvPicPr>
          <p:cNvPr id="9" name="object 9">
            <a:extLst>
              <a:ext uri="{FF2B5EF4-FFF2-40B4-BE49-F238E27FC236}">
                <a16:creationId xmlns:a16="http://schemas.microsoft.com/office/drawing/2014/main" id="{9DF5D53B-3FFA-3C8A-94AE-BE16A8484D85}"/>
              </a:ext>
            </a:extLst>
          </p:cNvPr>
          <p:cNvPicPr/>
          <p:nvPr/>
        </p:nvPicPr>
        <p:blipFill>
          <a:blip r:embed="rId2" cstate="print"/>
          <a:stretch>
            <a:fillRect/>
          </a:stretch>
        </p:blipFill>
        <p:spPr>
          <a:xfrm>
            <a:off x="219456" y="274320"/>
            <a:ext cx="1663445" cy="1904999"/>
          </a:xfrm>
          <a:prstGeom prst="rect">
            <a:avLst/>
          </a:prstGeom>
        </p:spPr>
      </p:pic>
      <p:pic>
        <p:nvPicPr>
          <p:cNvPr id="11" name="object 11">
            <a:extLst>
              <a:ext uri="{FF2B5EF4-FFF2-40B4-BE49-F238E27FC236}">
                <a16:creationId xmlns:a16="http://schemas.microsoft.com/office/drawing/2014/main" id="{51438D02-8F42-9CE1-7B54-B307849EEECA}"/>
              </a:ext>
            </a:extLst>
          </p:cNvPr>
          <p:cNvPicPr/>
          <p:nvPr/>
        </p:nvPicPr>
        <p:blipFill>
          <a:blip r:embed="rId3" cstate="print"/>
          <a:stretch>
            <a:fillRect/>
          </a:stretch>
        </p:blipFill>
        <p:spPr>
          <a:xfrm>
            <a:off x="0" y="5490971"/>
            <a:ext cx="2136648" cy="1367027"/>
          </a:xfrm>
          <a:prstGeom prst="rect">
            <a:avLst/>
          </a:prstGeom>
        </p:spPr>
      </p:pic>
      <p:sp>
        <p:nvSpPr>
          <p:cNvPr id="14" name="object 14">
            <a:extLst>
              <a:ext uri="{FF2B5EF4-FFF2-40B4-BE49-F238E27FC236}">
                <a16:creationId xmlns:a16="http://schemas.microsoft.com/office/drawing/2014/main" id="{3CBB0240-4FB0-5B6F-0E10-1B719501CB67}"/>
              </a:ext>
            </a:extLst>
          </p:cNvPr>
          <p:cNvSpPr txBox="1"/>
          <p:nvPr/>
        </p:nvSpPr>
        <p:spPr>
          <a:xfrm>
            <a:off x="8852407" y="6598602"/>
            <a:ext cx="167640" cy="178435"/>
          </a:xfrm>
          <a:prstGeom prst="rect">
            <a:avLst/>
          </a:prstGeom>
        </p:spPr>
        <p:txBody>
          <a:bodyPr vert="horz" wrap="square" lIns="0" tIns="12700" rIns="0" bIns="0" rtlCol="0">
            <a:spAutoFit/>
          </a:bodyPr>
          <a:lstStyle/>
          <a:p>
            <a:pPr marL="12700">
              <a:lnSpc>
                <a:spcPct val="100000"/>
              </a:lnSpc>
              <a:spcBef>
                <a:spcPts val="100"/>
              </a:spcBef>
            </a:pPr>
            <a:r>
              <a:rPr sz="1000" b="1" spc="-25" dirty="0">
                <a:solidFill>
                  <a:srgbClr val="94B3D6"/>
                </a:solidFill>
                <a:latin typeface="Arial"/>
                <a:cs typeface="Arial"/>
              </a:rPr>
              <a:t>28</a:t>
            </a:r>
            <a:endParaRPr sz="1000">
              <a:latin typeface="Arial"/>
              <a:cs typeface="Arial"/>
            </a:endParaRPr>
          </a:p>
        </p:txBody>
      </p:sp>
      <p:sp>
        <p:nvSpPr>
          <p:cNvPr id="21" name="object 12">
            <a:extLst>
              <a:ext uri="{FF2B5EF4-FFF2-40B4-BE49-F238E27FC236}">
                <a16:creationId xmlns:a16="http://schemas.microsoft.com/office/drawing/2014/main" id="{9802AF5E-952E-1298-F5D8-F7808327B0C3}"/>
              </a:ext>
            </a:extLst>
          </p:cNvPr>
          <p:cNvSpPr txBox="1">
            <a:spLocks noGrp="1"/>
          </p:cNvSpPr>
          <p:nvPr>
            <p:ph type="title"/>
          </p:nvPr>
        </p:nvSpPr>
        <p:spPr>
          <a:xfrm>
            <a:off x="2121365" y="158078"/>
            <a:ext cx="4584236" cy="513080"/>
          </a:xfrm>
          <a:prstGeom prst="rect">
            <a:avLst/>
          </a:prstGeom>
        </p:spPr>
        <p:txBody>
          <a:bodyPr vert="horz" wrap="square" lIns="0" tIns="12065" rIns="0" bIns="0" rtlCol="0">
            <a:spAutoFit/>
          </a:bodyPr>
          <a:lstStyle/>
          <a:p>
            <a:pPr marL="389255" algn="ctr">
              <a:lnSpc>
                <a:spcPct val="100000"/>
              </a:lnSpc>
              <a:spcBef>
                <a:spcPts val="95"/>
              </a:spcBef>
            </a:pPr>
            <a:r>
              <a:rPr lang="en-US" spc="-10" dirty="0">
                <a:latin typeface="Calibri"/>
                <a:cs typeface="Calibri"/>
              </a:rPr>
              <a:t>Recognition items</a:t>
            </a:r>
            <a:endParaRPr spc="-10" dirty="0">
              <a:latin typeface="Calibri"/>
              <a:cs typeface="Calibri"/>
            </a:endParaRPr>
          </a:p>
        </p:txBody>
      </p:sp>
      <p:pic>
        <p:nvPicPr>
          <p:cNvPr id="15" name="Picture 14">
            <a:extLst>
              <a:ext uri="{FF2B5EF4-FFF2-40B4-BE49-F238E27FC236}">
                <a16:creationId xmlns:a16="http://schemas.microsoft.com/office/drawing/2014/main" id="{E0F2AB7A-A764-A3AB-E09D-B470566DF1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9969" y="762000"/>
            <a:ext cx="6320511" cy="5517782"/>
          </a:xfrm>
          <a:prstGeom prst="rect">
            <a:avLst/>
          </a:prstGeom>
        </p:spPr>
      </p:pic>
    </p:spTree>
    <p:extLst>
      <p:ext uri="{BB962C8B-B14F-4D97-AF65-F5344CB8AC3E}">
        <p14:creationId xmlns:p14="http://schemas.microsoft.com/office/powerpoint/2010/main" val="2184403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389255">
              <a:lnSpc>
                <a:spcPct val="100000"/>
              </a:lnSpc>
              <a:spcBef>
                <a:spcPts val="95"/>
              </a:spcBef>
            </a:pPr>
            <a:r>
              <a:rPr dirty="0"/>
              <a:t>Impact</a:t>
            </a:r>
            <a:r>
              <a:rPr spc="-35" dirty="0"/>
              <a:t> </a:t>
            </a:r>
            <a:r>
              <a:rPr dirty="0"/>
              <a:t>on</a:t>
            </a:r>
            <a:r>
              <a:rPr spc="-35" dirty="0"/>
              <a:t> </a:t>
            </a:r>
            <a:r>
              <a:rPr dirty="0"/>
              <a:t>Council</a:t>
            </a:r>
            <a:r>
              <a:rPr spc="-45" dirty="0"/>
              <a:t> </a:t>
            </a:r>
            <a:r>
              <a:rPr spc="-10" dirty="0"/>
              <a:t>Budget</a:t>
            </a:r>
          </a:p>
        </p:txBody>
      </p:sp>
      <p:sp>
        <p:nvSpPr>
          <p:cNvPr id="4" name="object 4"/>
          <p:cNvSpPr txBox="1"/>
          <p:nvPr/>
        </p:nvSpPr>
        <p:spPr>
          <a:xfrm>
            <a:off x="8923273" y="6598602"/>
            <a:ext cx="96520" cy="178435"/>
          </a:xfrm>
          <a:prstGeom prst="rect">
            <a:avLst/>
          </a:prstGeom>
        </p:spPr>
        <p:txBody>
          <a:bodyPr vert="horz" wrap="square" lIns="0" tIns="12700" rIns="0" bIns="0" rtlCol="0">
            <a:spAutoFit/>
          </a:bodyPr>
          <a:lstStyle/>
          <a:p>
            <a:pPr marL="12700">
              <a:lnSpc>
                <a:spcPct val="100000"/>
              </a:lnSpc>
              <a:spcBef>
                <a:spcPts val="100"/>
              </a:spcBef>
            </a:pPr>
            <a:r>
              <a:rPr sz="1000" b="1" spc="-50" dirty="0">
                <a:solidFill>
                  <a:srgbClr val="94B3D6"/>
                </a:solidFill>
                <a:latin typeface="Arial"/>
                <a:cs typeface="Arial"/>
              </a:rPr>
              <a:t>4</a:t>
            </a:r>
            <a:endParaRPr sz="1000">
              <a:latin typeface="Arial"/>
              <a:cs typeface="Arial"/>
            </a:endParaRPr>
          </a:p>
        </p:txBody>
      </p:sp>
      <p:sp>
        <p:nvSpPr>
          <p:cNvPr id="5" name="object 5"/>
          <p:cNvSpPr txBox="1"/>
          <p:nvPr/>
        </p:nvSpPr>
        <p:spPr>
          <a:xfrm>
            <a:off x="2784858" y="5265288"/>
            <a:ext cx="4774248" cy="289823"/>
          </a:xfrm>
          <a:prstGeom prst="rect">
            <a:avLst/>
          </a:prstGeom>
        </p:spPr>
        <p:txBody>
          <a:bodyPr vert="horz" wrap="square" lIns="0" tIns="12700" rIns="0" bIns="0" rtlCol="0">
            <a:spAutoFit/>
          </a:bodyPr>
          <a:lstStyle/>
          <a:p>
            <a:pPr marL="354965" indent="-342265">
              <a:lnSpc>
                <a:spcPct val="100000"/>
              </a:lnSpc>
              <a:spcBef>
                <a:spcPts val="100"/>
              </a:spcBef>
              <a:buFont typeface="Arial"/>
              <a:buChar char="•"/>
              <a:tabLst>
                <a:tab pos="354965" algn="l"/>
              </a:tabLst>
            </a:pPr>
            <a:r>
              <a:rPr lang="en-US" sz="1800" b="1" dirty="0">
                <a:solidFill>
                  <a:srgbClr val="005AA2"/>
                </a:solidFill>
                <a:latin typeface="Arial"/>
                <a:cs typeface="Arial"/>
              </a:rPr>
              <a:t>$925,000 Field (District) Goal for</a:t>
            </a:r>
            <a:r>
              <a:rPr sz="1800" b="1" spc="-35" dirty="0">
                <a:solidFill>
                  <a:srgbClr val="005AA2"/>
                </a:solidFill>
                <a:latin typeface="Arial"/>
                <a:cs typeface="Arial"/>
              </a:rPr>
              <a:t> </a:t>
            </a:r>
            <a:r>
              <a:rPr sz="1800" b="1" spc="-20" dirty="0">
                <a:solidFill>
                  <a:srgbClr val="005AA2"/>
                </a:solidFill>
                <a:latin typeface="Arial"/>
                <a:cs typeface="Arial"/>
              </a:rPr>
              <a:t>202</a:t>
            </a:r>
            <a:r>
              <a:rPr lang="en-US" b="1" spc="-20" dirty="0">
                <a:solidFill>
                  <a:srgbClr val="005AA2"/>
                </a:solidFill>
                <a:latin typeface="Arial"/>
                <a:cs typeface="Arial"/>
              </a:rPr>
              <a:t>6</a:t>
            </a:r>
            <a:endParaRPr sz="1800" dirty="0">
              <a:latin typeface="Arial"/>
              <a:cs typeface="Arial"/>
            </a:endParaRPr>
          </a:p>
        </p:txBody>
      </p:sp>
      <p:pic>
        <p:nvPicPr>
          <p:cNvPr id="6" name="Picture 5">
            <a:extLst>
              <a:ext uri="{FF2B5EF4-FFF2-40B4-BE49-F238E27FC236}">
                <a16:creationId xmlns:a16="http://schemas.microsoft.com/office/drawing/2014/main" id="{07155390-B615-436D-CBC7-51E0557A563A}"/>
              </a:ext>
            </a:extLst>
          </p:cNvPr>
          <p:cNvPicPr>
            <a:picLocks noChangeAspect="1"/>
          </p:cNvPicPr>
          <p:nvPr/>
        </p:nvPicPr>
        <p:blipFill>
          <a:blip r:embed="rId2"/>
          <a:stretch>
            <a:fillRect/>
          </a:stretch>
        </p:blipFill>
        <p:spPr>
          <a:xfrm>
            <a:off x="3048000" y="1447800"/>
            <a:ext cx="4486901" cy="3486637"/>
          </a:xfrm>
          <a:prstGeom prst="rect">
            <a:avLst/>
          </a:prstGeom>
        </p:spPr>
      </p:pic>
      <p:sp>
        <p:nvSpPr>
          <p:cNvPr id="8" name="Rectangle 7">
            <a:extLst>
              <a:ext uri="{FF2B5EF4-FFF2-40B4-BE49-F238E27FC236}">
                <a16:creationId xmlns:a16="http://schemas.microsoft.com/office/drawing/2014/main" id="{907842AF-1F74-DEFD-1282-C8A44948A232}"/>
              </a:ext>
            </a:extLst>
          </p:cNvPr>
          <p:cNvSpPr/>
          <p:nvPr/>
        </p:nvSpPr>
        <p:spPr>
          <a:xfrm>
            <a:off x="2819400" y="1447800"/>
            <a:ext cx="838200" cy="28982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52027" y="206501"/>
            <a:ext cx="6008370" cy="997068"/>
          </a:xfrm>
          <a:prstGeom prst="rect">
            <a:avLst/>
          </a:prstGeom>
        </p:spPr>
        <p:txBody>
          <a:bodyPr vert="horz" wrap="square" lIns="0" tIns="12065" rIns="0" bIns="0" rtlCol="0">
            <a:spAutoFit/>
          </a:bodyPr>
          <a:lstStyle/>
          <a:p>
            <a:pPr marL="12700" marR="5080">
              <a:lnSpc>
                <a:spcPct val="100000"/>
              </a:lnSpc>
              <a:spcBef>
                <a:spcPts val="95"/>
              </a:spcBef>
            </a:pPr>
            <a:r>
              <a:rPr dirty="0"/>
              <a:t>Friends</a:t>
            </a:r>
            <a:r>
              <a:rPr spc="-45" dirty="0"/>
              <a:t> </a:t>
            </a:r>
            <a:r>
              <a:rPr dirty="0"/>
              <a:t>of</a:t>
            </a:r>
            <a:r>
              <a:rPr spc="-35" dirty="0"/>
              <a:t> </a:t>
            </a:r>
            <a:r>
              <a:rPr spc="-10" dirty="0"/>
              <a:t>Scouting </a:t>
            </a:r>
            <a:r>
              <a:rPr lang="en-US" spc="-10" dirty="0"/>
              <a:t>Field </a:t>
            </a:r>
            <a:r>
              <a:rPr dirty="0"/>
              <a:t>Campaign</a:t>
            </a:r>
            <a:r>
              <a:rPr spc="-100" dirty="0"/>
              <a:t> </a:t>
            </a:r>
            <a:r>
              <a:rPr spc="-10" dirty="0"/>
              <a:t>Elements</a:t>
            </a:r>
          </a:p>
        </p:txBody>
      </p:sp>
      <p:sp>
        <p:nvSpPr>
          <p:cNvPr id="3" name="object 3"/>
          <p:cNvSpPr txBox="1"/>
          <p:nvPr/>
        </p:nvSpPr>
        <p:spPr>
          <a:xfrm>
            <a:off x="2252026" y="1216556"/>
            <a:ext cx="6008371" cy="4951997"/>
          </a:xfrm>
          <a:prstGeom prst="rect">
            <a:avLst/>
          </a:prstGeom>
        </p:spPr>
        <p:txBody>
          <a:bodyPr vert="horz" wrap="square" lIns="0" tIns="108585" rIns="0" bIns="0" rtlCol="0">
            <a:spAutoFit/>
          </a:bodyPr>
          <a:lstStyle/>
          <a:p>
            <a:pPr marL="354965" indent="-342265">
              <a:lnSpc>
                <a:spcPct val="100000"/>
              </a:lnSpc>
              <a:spcBef>
                <a:spcPts val="855"/>
              </a:spcBef>
              <a:buFont typeface="Arial"/>
              <a:buChar char="•"/>
              <a:tabLst>
                <a:tab pos="354965" algn="l"/>
              </a:tabLst>
            </a:pPr>
            <a:r>
              <a:rPr sz="2800" b="1" spc="-10" dirty="0">
                <a:solidFill>
                  <a:srgbClr val="005AA2"/>
                </a:solidFill>
                <a:latin typeface="Arial"/>
                <a:cs typeface="Arial"/>
              </a:rPr>
              <a:t>Leadership</a:t>
            </a:r>
            <a:endParaRPr sz="2800" dirty="0">
              <a:latin typeface="Arial"/>
              <a:cs typeface="Arial"/>
            </a:endParaRPr>
          </a:p>
          <a:p>
            <a:pPr marL="12700" marR="5080">
              <a:lnSpc>
                <a:spcPct val="100000"/>
              </a:lnSpc>
              <a:spcBef>
                <a:spcPts val="370"/>
              </a:spcBef>
            </a:pPr>
            <a:r>
              <a:rPr sz="1600" b="1" i="1" dirty="0">
                <a:solidFill>
                  <a:srgbClr val="005AA2"/>
                </a:solidFill>
                <a:latin typeface="Arial"/>
                <a:cs typeface="Arial"/>
              </a:rPr>
              <a:t>The</a:t>
            </a:r>
            <a:r>
              <a:rPr sz="1600" b="1" i="1" spc="-25" dirty="0">
                <a:solidFill>
                  <a:srgbClr val="005AA2"/>
                </a:solidFill>
                <a:latin typeface="Arial"/>
                <a:cs typeface="Arial"/>
              </a:rPr>
              <a:t> </a:t>
            </a:r>
            <a:r>
              <a:rPr sz="1600" b="1" i="1" dirty="0">
                <a:solidFill>
                  <a:srgbClr val="005AA2"/>
                </a:solidFill>
                <a:latin typeface="Arial"/>
                <a:cs typeface="Arial"/>
              </a:rPr>
              <a:t>leadership</a:t>
            </a:r>
            <a:r>
              <a:rPr sz="1600" b="1" i="1" spc="-40" dirty="0">
                <a:solidFill>
                  <a:srgbClr val="005AA2"/>
                </a:solidFill>
                <a:latin typeface="Arial"/>
                <a:cs typeface="Arial"/>
              </a:rPr>
              <a:t> </a:t>
            </a:r>
            <a:r>
              <a:rPr sz="1600" b="1" i="1" dirty="0">
                <a:solidFill>
                  <a:srgbClr val="005AA2"/>
                </a:solidFill>
                <a:latin typeface="Arial"/>
                <a:cs typeface="Arial"/>
              </a:rPr>
              <a:t>campaign</a:t>
            </a:r>
            <a:r>
              <a:rPr sz="1600" b="1" i="1" spc="-35" dirty="0">
                <a:solidFill>
                  <a:srgbClr val="005AA2"/>
                </a:solidFill>
                <a:latin typeface="Arial"/>
                <a:cs typeface="Arial"/>
              </a:rPr>
              <a:t> </a:t>
            </a:r>
            <a:r>
              <a:rPr sz="1600" b="1" i="1" dirty="0">
                <a:solidFill>
                  <a:srgbClr val="005AA2"/>
                </a:solidFill>
                <a:latin typeface="Arial"/>
                <a:cs typeface="Arial"/>
              </a:rPr>
              <a:t>is</a:t>
            </a:r>
            <a:r>
              <a:rPr sz="1600" b="1" i="1" spc="-20" dirty="0">
                <a:solidFill>
                  <a:srgbClr val="005AA2"/>
                </a:solidFill>
                <a:latin typeface="Arial"/>
                <a:cs typeface="Arial"/>
              </a:rPr>
              <a:t> </a:t>
            </a:r>
            <a:r>
              <a:rPr sz="1600" b="1" i="1" dirty="0">
                <a:solidFill>
                  <a:srgbClr val="005AA2"/>
                </a:solidFill>
                <a:latin typeface="Arial"/>
                <a:cs typeface="Arial"/>
              </a:rPr>
              <a:t>where</a:t>
            </a:r>
            <a:r>
              <a:rPr sz="1600" b="1" i="1" spc="-20" dirty="0">
                <a:solidFill>
                  <a:srgbClr val="005AA2"/>
                </a:solidFill>
                <a:latin typeface="Arial"/>
                <a:cs typeface="Arial"/>
              </a:rPr>
              <a:t> </a:t>
            </a:r>
            <a:r>
              <a:rPr sz="1600" b="1" i="1" dirty="0">
                <a:solidFill>
                  <a:srgbClr val="005AA2"/>
                </a:solidFill>
                <a:latin typeface="Arial"/>
                <a:cs typeface="Arial"/>
              </a:rPr>
              <a:t>everything</a:t>
            </a:r>
            <a:r>
              <a:rPr sz="1600" b="1" i="1" spc="-35" dirty="0">
                <a:solidFill>
                  <a:srgbClr val="005AA2"/>
                </a:solidFill>
                <a:latin typeface="Arial"/>
                <a:cs typeface="Arial"/>
              </a:rPr>
              <a:t> </a:t>
            </a:r>
            <a:r>
              <a:rPr sz="1600" b="1" i="1" dirty="0">
                <a:solidFill>
                  <a:srgbClr val="005AA2"/>
                </a:solidFill>
                <a:latin typeface="Arial"/>
                <a:cs typeface="Arial"/>
              </a:rPr>
              <a:t>gets</a:t>
            </a:r>
            <a:r>
              <a:rPr sz="1600" b="1" i="1" spc="-40" dirty="0">
                <a:solidFill>
                  <a:srgbClr val="005AA2"/>
                </a:solidFill>
                <a:latin typeface="Arial"/>
                <a:cs typeface="Arial"/>
              </a:rPr>
              <a:t> </a:t>
            </a:r>
            <a:r>
              <a:rPr sz="1600" b="1" i="1" dirty="0">
                <a:solidFill>
                  <a:srgbClr val="005AA2"/>
                </a:solidFill>
                <a:latin typeface="Arial"/>
                <a:cs typeface="Arial"/>
              </a:rPr>
              <a:t>started.</a:t>
            </a:r>
            <a:r>
              <a:rPr sz="1600" b="1" i="1" spc="-40" dirty="0">
                <a:solidFill>
                  <a:srgbClr val="005AA2"/>
                </a:solidFill>
                <a:latin typeface="Arial"/>
                <a:cs typeface="Arial"/>
              </a:rPr>
              <a:t> </a:t>
            </a:r>
            <a:r>
              <a:rPr sz="1600" b="1" i="1" dirty="0">
                <a:solidFill>
                  <a:srgbClr val="005AA2"/>
                </a:solidFill>
                <a:latin typeface="Arial"/>
                <a:cs typeface="Arial"/>
              </a:rPr>
              <a:t>It</a:t>
            </a:r>
            <a:r>
              <a:rPr sz="1600" b="1" i="1" spc="-20" dirty="0">
                <a:solidFill>
                  <a:srgbClr val="005AA2"/>
                </a:solidFill>
                <a:latin typeface="Arial"/>
                <a:cs typeface="Arial"/>
              </a:rPr>
              <a:t> </a:t>
            </a:r>
            <a:r>
              <a:rPr sz="1600" b="1" i="1" dirty="0">
                <a:solidFill>
                  <a:srgbClr val="005AA2"/>
                </a:solidFill>
                <a:latin typeface="Arial"/>
                <a:cs typeface="Arial"/>
              </a:rPr>
              <a:t>is</a:t>
            </a:r>
            <a:r>
              <a:rPr sz="1600" b="1" i="1" spc="-20" dirty="0">
                <a:solidFill>
                  <a:srgbClr val="005AA2"/>
                </a:solidFill>
                <a:latin typeface="Arial"/>
                <a:cs typeface="Arial"/>
              </a:rPr>
              <a:t> </a:t>
            </a:r>
            <a:r>
              <a:rPr sz="1600" b="1" i="1" spc="-25" dirty="0">
                <a:solidFill>
                  <a:srgbClr val="005AA2"/>
                </a:solidFill>
                <a:latin typeface="Arial"/>
                <a:cs typeface="Arial"/>
              </a:rPr>
              <a:t>the </a:t>
            </a:r>
            <a:r>
              <a:rPr sz="1600" b="1" i="1" dirty="0">
                <a:solidFill>
                  <a:srgbClr val="005AA2"/>
                </a:solidFill>
                <a:latin typeface="Arial"/>
                <a:cs typeface="Arial"/>
              </a:rPr>
              <a:t>opportunity</a:t>
            </a:r>
            <a:r>
              <a:rPr sz="1600" b="1" i="1" spc="-50" dirty="0">
                <a:solidFill>
                  <a:srgbClr val="005AA2"/>
                </a:solidFill>
                <a:latin typeface="Arial"/>
                <a:cs typeface="Arial"/>
              </a:rPr>
              <a:t> </a:t>
            </a:r>
            <a:r>
              <a:rPr sz="1600" b="1" i="1" dirty="0">
                <a:solidFill>
                  <a:srgbClr val="005AA2"/>
                </a:solidFill>
                <a:latin typeface="Arial"/>
                <a:cs typeface="Arial"/>
              </a:rPr>
              <a:t>for</a:t>
            </a:r>
            <a:r>
              <a:rPr sz="1600" b="1" i="1" spc="-30" dirty="0">
                <a:solidFill>
                  <a:srgbClr val="005AA2"/>
                </a:solidFill>
                <a:latin typeface="Arial"/>
                <a:cs typeface="Arial"/>
              </a:rPr>
              <a:t> </a:t>
            </a:r>
            <a:r>
              <a:rPr sz="1600" b="1" i="1" dirty="0">
                <a:solidFill>
                  <a:srgbClr val="005AA2"/>
                </a:solidFill>
                <a:latin typeface="Arial"/>
                <a:cs typeface="Arial"/>
              </a:rPr>
              <a:t>our</a:t>
            </a:r>
            <a:r>
              <a:rPr sz="1600" b="1" i="1" spc="-25" dirty="0">
                <a:solidFill>
                  <a:srgbClr val="005AA2"/>
                </a:solidFill>
                <a:latin typeface="Arial"/>
                <a:cs typeface="Arial"/>
              </a:rPr>
              <a:t> </a:t>
            </a:r>
            <a:r>
              <a:rPr sz="1600" b="1" i="1" dirty="0">
                <a:solidFill>
                  <a:srgbClr val="005AA2"/>
                </a:solidFill>
                <a:latin typeface="Arial"/>
                <a:cs typeface="Arial"/>
              </a:rPr>
              <a:t>council</a:t>
            </a:r>
            <a:r>
              <a:rPr sz="1600" b="1" i="1" spc="-45" dirty="0">
                <a:solidFill>
                  <a:srgbClr val="005AA2"/>
                </a:solidFill>
                <a:latin typeface="Arial"/>
                <a:cs typeface="Arial"/>
              </a:rPr>
              <a:t> </a:t>
            </a:r>
            <a:r>
              <a:rPr sz="1600" b="1" i="1" dirty="0">
                <a:solidFill>
                  <a:srgbClr val="005AA2"/>
                </a:solidFill>
                <a:latin typeface="Arial"/>
                <a:cs typeface="Arial"/>
              </a:rPr>
              <a:t>and</a:t>
            </a:r>
            <a:r>
              <a:rPr sz="1600" b="1" i="1" spc="-40" dirty="0">
                <a:solidFill>
                  <a:srgbClr val="005AA2"/>
                </a:solidFill>
                <a:latin typeface="Arial"/>
                <a:cs typeface="Arial"/>
              </a:rPr>
              <a:t> </a:t>
            </a:r>
            <a:r>
              <a:rPr sz="1600" b="1" i="1" dirty="0">
                <a:solidFill>
                  <a:srgbClr val="005AA2"/>
                </a:solidFill>
                <a:latin typeface="Arial"/>
                <a:cs typeface="Arial"/>
              </a:rPr>
              <a:t>district</a:t>
            </a:r>
            <a:r>
              <a:rPr sz="1600" b="1" i="1" spc="-45" dirty="0">
                <a:solidFill>
                  <a:srgbClr val="005AA2"/>
                </a:solidFill>
                <a:latin typeface="Arial"/>
                <a:cs typeface="Arial"/>
              </a:rPr>
              <a:t> </a:t>
            </a:r>
            <a:r>
              <a:rPr sz="1600" b="1" i="1" dirty="0">
                <a:solidFill>
                  <a:srgbClr val="005AA2"/>
                </a:solidFill>
                <a:latin typeface="Arial"/>
                <a:cs typeface="Arial"/>
              </a:rPr>
              <a:t>volunteers</a:t>
            </a:r>
            <a:r>
              <a:rPr sz="1600" b="1" i="1" spc="-50" dirty="0">
                <a:solidFill>
                  <a:srgbClr val="005AA2"/>
                </a:solidFill>
                <a:latin typeface="Arial"/>
                <a:cs typeface="Arial"/>
              </a:rPr>
              <a:t> </a:t>
            </a:r>
            <a:r>
              <a:rPr sz="1600" b="1" i="1" dirty="0">
                <a:solidFill>
                  <a:srgbClr val="005AA2"/>
                </a:solidFill>
                <a:latin typeface="Arial"/>
                <a:cs typeface="Arial"/>
              </a:rPr>
              <a:t>and</a:t>
            </a:r>
            <a:r>
              <a:rPr sz="1600" b="1" i="1" spc="-35" dirty="0">
                <a:solidFill>
                  <a:srgbClr val="005AA2"/>
                </a:solidFill>
                <a:latin typeface="Arial"/>
                <a:cs typeface="Arial"/>
              </a:rPr>
              <a:t> </a:t>
            </a:r>
            <a:r>
              <a:rPr sz="1600" b="1" i="1" dirty="0">
                <a:solidFill>
                  <a:srgbClr val="005AA2"/>
                </a:solidFill>
                <a:latin typeface="Arial"/>
                <a:cs typeface="Arial"/>
              </a:rPr>
              <a:t>major</a:t>
            </a:r>
            <a:r>
              <a:rPr sz="1600" b="1" i="1" spc="-25" dirty="0">
                <a:solidFill>
                  <a:srgbClr val="005AA2"/>
                </a:solidFill>
                <a:latin typeface="Arial"/>
                <a:cs typeface="Arial"/>
              </a:rPr>
              <a:t> </a:t>
            </a:r>
            <a:r>
              <a:rPr sz="1600" b="1" i="1" dirty="0">
                <a:solidFill>
                  <a:srgbClr val="005AA2"/>
                </a:solidFill>
                <a:latin typeface="Arial"/>
                <a:cs typeface="Arial"/>
              </a:rPr>
              <a:t>donors</a:t>
            </a:r>
            <a:r>
              <a:rPr sz="1600" b="1" i="1" spc="-35" dirty="0">
                <a:solidFill>
                  <a:srgbClr val="005AA2"/>
                </a:solidFill>
                <a:latin typeface="Arial"/>
                <a:cs typeface="Arial"/>
              </a:rPr>
              <a:t> </a:t>
            </a:r>
            <a:r>
              <a:rPr sz="1600" b="1" i="1" spc="-25" dirty="0">
                <a:solidFill>
                  <a:srgbClr val="005AA2"/>
                </a:solidFill>
                <a:latin typeface="Arial"/>
                <a:cs typeface="Arial"/>
              </a:rPr>
              <a:t>to </a:t>
            </a:r>
            <a:r>
              <a:rPr sz="1600" b="1" i="1" dirty="0">
                <a:solidFill>
                  <a:srgbClr val="005AA2"/>
                </a:solidFill>
                <a:latin typeface="Arial"/>
                <a:cs typeface="Arial"/>
              </a:rPr>
              <a:t>set</a:t>
            </a:r>
            <a:r>
              <a:rPr sz="1600" b="1" i="1" spc="-20" dirty="0">
                <a:solidFill>
                  <a:srgbClr val="005AA2"/>
                </a:solidFill>
                <a:latin typeface="Arial"/>
                <a:cs typeface="Arial"/>
              </a:rPr>
              <a:t> </a:t>
            </a:r>
            <a:r>
              <a:rPr sz="1600" b="1" i="1" dirty="0">
                <a:solidFill>
                  <a:srgbClr val="005AA2"/>
                </a:solidFill>
                <a:latin typeface="Arial"/>
                <a:cs typeface="Arial"/>
              </a:rPr>
              <a:t>the</a:t>
            </a:r>
            <a:r>
              <a:rPr sz="1600" b="1" i="1" spc="-15" dirty="0">
                <a:solidFill>
                  <a:srgbClr val="005AA2"/>
                </a:solidFill>
                <a:latin typeface="Arial"/>
                <a:cs typeface="Arial"/>
              </a:rPr>
              <a:t> </a:t>
            </a:r>
            <a:r>
              <a:rPr sz="1600" b="1" i="1" dirty="0">
                <a:solidFill>
                  <a:srgbClr val="005AA2"/>
                </a:solidFill>
                <a:latin typeface="Arial"/>
                <a:cs typeface="Arial"/>
              </a:rPr>
              <a:t>tone</a:t>
            </a:r>
            <a:r>
              <a:rPr sz="1600" b="1" i="1" spc="-20" dirty="0">
                <a:solidFill>
                  <a:srgbClr val="005AA2"/>
                </a:solidFill>
                <a:latin typeface="Arial"/>
                <a:cs typeface="Arial"/>
              </a:rPr>
              <a:t> </a:t>
            </a:r>
            <a:r>
              <a:rPr sz="1600" b="1" i="1" dirty="0">
                <a:solidFill>
                  <a:srgbClr val="005AA2"/>
                </a:solidFill>
                <a:latin typeface="Arial"/>
                <a:cs typeface="Arial"/>
              </a:rPr>
              <a:t>of</a:t>
            </a:r>
            <a:r>
              <a:rPr sz="1600" b="1" i="1" spc="-15" dirty="0">
                <a:solidFill>
                  <a:srgbClr val="005AA2"/>
                </a:solidFill>
                <a:latin typeface="Arial"/>
                <a:cs typeface="Arial"/>
              </a:rPr>
              <a:t> </a:t>
            </a:r>
            <a:r>
              <a:rPr sz="1600" b="1" i="1" dirty="0">
                <a:solidFill>
                  <a:srgbClr val="005AA2"/>
                </a:solidFill>
                <a:latin typeface="Arial"/>
                <a:cs typeface="Arial"/>
              </a:rPr>
              <a:t>the</a:t>
            </a:r>
            <a:r>
              <a:rPr sz="1600" b="1" i="1" spc="-15" dirty="0">
                <a:solidFill>
                  <a:srgbClr val="005AA2"/>
                </a:solidFill>
                <a:latin typeface="Arial"/>
                <a:cs typeface="Arial"/>
              </a:rPr>
              <a:t> </a:t>
            </a:r>
            <a:r>
              <a:rPr sz="1600" b="1" i="1" spc="-10" dirty="0">
                <a:solidFill>
                  <a:srgbClr val="005AA2"/>
                </a:solidFill>
                <a:latin typeface="Arial"/>
                <a:cs typeface="Arial"/>
              </a:rPr>
              <a:t>campaign.</a:t>
            </a:r>
            <a:endParaRPr lang="en-US" sz="1600" b="1" i="1" spc="-10" dirty="0">
              <a:solidFill>
                <a:srgbClr val="005AA2"/>
              </a:solidFill>
              <a:latin typeface="Arial"/>
              <a:cs typeface="Arial"/>
            </a:endParaRPr>
          </a:p>
          <a:p>
            <a:pPr marL="12700" marR="5080">
              <a:lnSpc>
                <a:spcPct val="100000"/>
              </a:lnSpc>
              <a:spcBef>
                <a:spcPts val="370"/>
              </a:spcBef>
            </a:pPr>
            <a:endParaRPr sz="1400" dirty="0">
              <a:latin typeface="Arial"/>
              <a:cs typeface="Arial"/>
            </a:endParaRPr>
          </a:p>
          <a:p>
            <a:pPr marL="354965" indent="-342265">
              <a:lnSpc>
                <a:spcPct val="100000"/>
              </a:lnSpc>
              <a:spcBef>
                <a:spcPts val="635"/>
              </a:spcBef>
              <a:buFont typeface="Arial"/>
              <a:buChar char="•"/>
              <a:tabLst>
                <a:tab pos="354965" algn="l"/>
              </a:tabLst>
            </a:pPr>
            <a:r>
              <a:rPr sz="2800" b="1" spc="-10" dirty="0">
                <a:solidFill>
                  <a:schemeClr val="accent6"/>
                </a:solidFill>
                <a:latin typeface="Arial"/>
                <a:cs typeface="Arial"/>
              </a:rPr>
              <a:t>Family</a:t>
            </a:r>
            <a:endParaRPr sz="2800" dirty="0">
              <a:solidFill>
                <a:schemeClr val="accent6"/>
              </a:solidFill>
              <a:latin typeface="Arial"/>
              <a:cs typeface="Arial"/>
            </a:endParaRPr>
          </a:p>
          <a:p>
            <a:pPr marL="12700" marR="365125">
              <a:lnSpc>
                <a:spcPct val="100000"/>
              </a:lnSpc>
              <a:spcBef>
                <a:spcPts val="375"/>
              </a:spcBef>
            </a:pPr>
            <a:r>
              <a:rPr sz="1600" b="1" i="1" dirty="0">
                <a:solidFill>
                  <a:schemeClr val="accent6"/>
                </a:solidFill>
                <a:latin typeface="Arial"/>
                <a:cs typeface="Arial"/>
              </a:rPr>
              <a:t>The</a:t>
            </a:r>
            <a:r>
              <a:rPr sz="1600" b="1" i="1" spc="-30" dirty="0">
                <a:solidFill>
                  <a:schemeClr val="accent6"/>
                </a:solidFill>
                <a:latin typeface="Arial"/>
                <a:cs typeface="Arial"/>
              </a:rPr>
              <a:t> </a:t>
            </a:r>
            <a:r>
              <a:rPr sz="1600" b="1" i="1" dirty="0">
                <a:solidFill>
                  <a:schemeClr val="accent6"/>
                </a:solidFill>
                <a:latin typeface="Arial"/>
                <a:cs typeface="Arial"/>
              </a:rPr>
              <a:t>family</a:t>
            </a:r>
            <a:r>
              <a:rPr sz="1600" b="1" i="1" spc="-25" dirty="0">
                <a:solidFill>
                  <a:schemeClr val="accent6"/>
                </a:solidFill>
                <a:latin typeface="Arial"/>
                <a:cs typeface="Arial"/>
              </a:rPr>
              <a:t> </a:t>
            </a:r>
            <a:r>
              <a:rPr sz="1600" b="1" i="1" dirty="0">
                <a:solidFill>
                  <a:schemeClr val="accent6"/>
                </a:solidFill>
                <a:latin typeface="Arial"/>
                <a:cs typeface="Arial"/>
              </a:rPr>
              <a:t>campaign</a:t>
            </a:r>
            <a:r>
              <a:rPr sz="1600" b="1" i="1" spc="-35" dirty="0">
                <a:solidFill>
                  <a:schemeClr val="accent6"/>
                </a:solidFill>
                <a:latin typeface="Arial"/>
                <a:cs typeface="Arial"/>
              </a:rPr>
              <a:t> </a:t>
            </a:r>
            <a:r>
              <a:rPr sz="1600" b="1" i="1" dirty="0">
                <a:solidFill>
                  <a:schemeClr val="accent6"/>
                </a:solidFill>
                <a:latin typeface="Arial"/>
                <a:cs typeface="Arial"/>
              </a:rPr>
              <a:t>is</a:t>
            </a:r>
            <a:r>
              <a:rPr sz="1600" b="1" i="1" spc="-25" dirty="0">
                <a:solidFill>
                  <a:schemeClr val="accent6"/>
                </a:solidFill>
                <a:latin typeface="Arial"/>
                <a:cs typeface="Arial"/>
              </a:rPr>
              <a:t> </a:t>
            </a:r>
            <a:r>
              <a:rPr sz="1600" b="1" i="1" dirty="0">
                <a:solidFill>
                  <a:schemeClr val="accent6"/>
                </a:solidFill>
                <a:latin typeface="Arial"/>
                <a:cs typeface="Arial"/>
              </a:rPr>
              <a:t>where</a:t>
            </a:r>
            <a:r>
              <a:rPr sz="1600" b="1" i="1" spc="-30" dirty="0">
                <a:solidFill>
                  <a:schemeClr val="accent6"/>
                </a:solidFill>
                <a:latin typeface="Arial"/>
                <a:cs typeface="Arial"/>
              </a:rPr>
              <a:t> </a:t>
            </a:r>
            <a:r>
              <a:rPr sz="1600" b="1" i="1" dirty="0">
                <a:solidFill>
                  <a:schemeClr val="accent6"/>
                </a:solidFill>
                <a:latin typeface="Arial"/>
                <a:cs typeface="Arial"/>
              </a:rPr>
              <a:t>we</a:t>
            </a:r>
            <a:r>
              <a:rPr sz="1600" b="1" i="1" spc="-20" dirty="0">
                <a:solidFill>
                  <a:schemeClr val="accent6"/>
                </a:solidFill>
                <a:latin typeface="Arial"/>
                <a:cs typeface="Arial"/>
              </a:rPr>
              <a:t> </a:t>
            </a:r>
            <a:r>
              <a:rPr sz="1600" b="1" i="1" dirty="0">
                <a:solidFill>
                  <a:schemeClr val="accent6"/>
                </a:solidFill>
                <a:latin typeface="Arial"/>
                <a:cs typeface="Arial"/>
              </a:rPr>
              <a:t>provide</a:t>
            </a:r>
            <a:r>
              <a:rPr sz="1600" b="1" i="1" spc="-25" dirty="0">
                <a:solidFill>
                  <a:schemeClr val="accent6"/>
                </a:solidFill>
                <a:latin typeface="Arial"/>
                <a:cs typeface="Arial"/>
              </a:rPr>
              <a:t> </a:t>
            </a:r>
            <a:r>
              <a:rPr sz="1600" b="1" i="1" dirty="0">
                <a:solidFill>
                  <a:schemeClr val="accent6"/>
                </a:solidFill>
                <a:latin typeface="Arial"/>
                <a:cs typeface="Arial"/>
              </a:rPr>
              <a:t>our</a:t>
            </a:r>
            <a:r>
              <a:rPr sz="1600" b="1" i="1" spc="-20" dirty="0">
                <a:solidFill>
                  <a:schemeClr val="accent6"/>
                </a:solidFill>
                <a:latin typeface="Arial"/>
                <a:cs typeface="Arial"/>
              </a:rPr>
              <a:t> </a:t>
            </a:r>
            <a:r>
              <a:rPr sz="1600" b="1" i="1" dirty="0">
                <a:solidFill>
                  <a:schemeClr val="accent6"/>
                </a:solidFill>
                <a:latin typeface="Arial"/>
                <a:cs typeface="Arial"/>
              </a:rPr>
              <a:t>units</a:t>
            </a:r>
            <a:r>
              <a:rPr sz="1600" b="1" i="1" spc="-35" dirty="0">
                <a:solidFill>
                  <a:schemeClr val="accent6"/>
                </a:solidFill>
                <a:latin typeface="Arial"/>
                <a:cs typeface="Arial"/>
              </a:rPr>
              <a:t> </a:t>
            </a:r>
            <a:r>
              <a:rPr sz="1600" b="1" i="1" dirty="0">
                <a:solidFill>
                  <a:schemeClr val="accent6"/>
                </a:solidFill>
                <a:latin typeface="Arial"/>
                <a:cs typeface="Arial"/>
              </a:rPr>
              <a:t>and</a:t>
            </a:r>
            <a:r>
              <a:rPr sz="1600" b="1" i="1" spc="-30" dirty="0">
                <a:solidFill>
                  <a:schemeClr val="accent6"/>
                </a:solidFill>
                <a:latin typeface="Arial"/>
                <a:cs typeface="Arial"/>
              </a:rPr>
              <a:t> </a:t>
            </a:r>
            <a:r>
              <a:rPr sz="1600" b="1" i="1" dirty="0">
                <a:solidFill>
                  <a:schemeClr val="accent6"/>
                </a:solidFill>
                <a:latin typeface="Arial"/>
                <a:cs typeface="Arial"/>
              </a:rPr>
              <a:t>families</a:t>
            </a:r>
            <a:r>
              <a:rPr sz="1600" b="1" i="1" spc="-40" dirty="0">
                <a:solidFill>
                  <a:schemeClr val="accent6"/>
                </a:solidFill>
                <a:latin typeface="Arial"/>
                <a:cs typeface="Arial"/>
              </a:rPr>
              <a:t> </a:t>
            </a:r>
            <a:r>
              <a:rPr sz="1600" b="1" i="1" spc="-25" dirty="0">
                <a:solidFill>
                  <a:schemeClr val="accent6"/>
                </a:solidFill>
                <a:latin typeface="Arial"/>
                <a:cs typeface="Arial"/>
              </a:rPr>
              <a:t>an </a:t>
            </a:r>
            <a:r>
              <a:rPr sz="1600" b="1" i="1" dirty="0">
                <a:solidFill>
                  <a:schemeClr val="accent6"/>
                </a:solidFill>
                <a:latin typeface="Arial"/>
                <a:cs typeface="Arial"/>
              </a:rPr>
              <a:t>opportunity</a:t>
            </a:r>
            <a:r>
              <a:rPr sz="1600" b="1" i="1" spc="-55" dirty="0">
                <a:solidFill>
                  <a:schemeClr val="accent6"/>
                </a:solidFill>
                <a:latin typeface="Arial"/>
                <a:cs typeface="Arial"/>
              </a:rPr>
              <a:t> </a:t>
            </a:r>
            <a:r>
              <a:rPr sz="1600" b="1" i="1" dirty="0">
                <a:solidFill>
                  <a:schemeClr val="accent6"/>
                </a:solidFill>
                <a:latin typeface="Arial"/>
                <a:cs typeface="Arial"/>
              </a:rPr>
              <a:t>to</a:t>
            </a:r>
            <a:r>
              <a:rPr sz="1600" b="1" i="1" spc="-35" dirty="0">
                <a:solidFill>
                  <a:schemeClr val="accent6"/>
                </a:solidFill>
                <a:latin typeface="Arial"/>
                <a:cs typeface="Arial"/>
              </a:rPr>
              <a:t> </a:t>
            </a:r>
            <a:r>
              <a:rPr sz="1600" b="1" i="1" dirty="0">
                <a:solidFill>
                  <a:schemeClr val="accent6"/>
                </a:solidFill>
                <a:latin typeface="Arial"/>
                <a:cs typeface="Arial"/>
              </a:rPr>
              <a:t>support</a:t>
            </a:r>
            <a:r>
              <a:rPr sz="1600" b="1" i="1" spc="-40" dirty="0">
                <a:solidFill>
                  <a:schemeClr val="accent6"/>
                </a:solidFill>
                <a:latin typeface="Arial"/>
                <a:cs typeface="Arial"/>
              </a:rPr>
              <a:t> </a:t>
            </a:r>
            <a:r>
              <a:rPr sz="1600" b="1" i="1" dirty="0">
                <a:solidFill>
                  <a:schemeClr val="accent6"/>
                </a:solidFill>
                <a:latin typeface="Arial"/>
                <a:cs typeface="Arial"/>
              </a:rPr>
              <a:t>Scouting.</a:t>
            </a:r>
            <a:r>
              <a:rPr sz="1600" b="1" i="1" spc="-50" dirty="0">
                <a:solidFill>
                  <a:schemeClr val="accent6"/>
                </a:solidFill>
                <a:latin typeface="Arial"/>
                <a:cs typeface="Arial"/>
              </a:rPr>
              <a:t> </a:t>
            </a:r>
            <a:r>
              <a:rPr sz="1600" b="1" i="1" dirty="0">
                <a:solidFill>
                  <a:schemeClr val="accent6"/>
                </a:solidFill>
                <a:latin typeface="Arial"/>
                <a:cs typeface="Arial"/>
              </a:rPr>
              <a:t>Usually</a:t>
            </a:r>
            <a:r>
              <a:rPr sz="1600" b="1" i="1" spc="-50" dirty="0">
                <a:solidFill>
                  <a:schemeClr val="accent6"/>
                </a:solidFill>
                <a:latin typeface="Arial"/>
                <a:cs typeface="Arial"/>
              </a:rPr>
              <a:t> </a:t>
            </a:r>
            <a:r>
              <a:rPr sz="1600" b="1" i="1" dirty="0">
                <a:solidFill>
                  <a:schemeClr val="accent6"/>
                </a:solidFill>
                <a:latin typeface="Arial"/>
                <a:cs typeface="Arial"/>
              </a:rPr>
              <a:t>done</a:t>
            </a:r>
            <a:r>
              <a:rPr sz="1600" b="1" i="1" spc="-35" dirty="0">
                <a:solidFill>
                  <a:schemeClr val="accent6"/>
                </a:solidFill>
                <a:latin typeface="Arial"/>
                <a:cs typeface="Arial"/>
              </a:rPr>
              <a:t> </a:t>
            </a:r>
            <a:r>
              <a:rPr sz="1600" b="1" i="1" dirty="0">
                <a:solidFill>
                  <a:schemeClr val="accent6"/>
                </a:solidFill>
                <a:latin typeface="Arial"/>
                <a:cs typeface="Arial"/>
              </a:rPr>
              <a:t>through</a:t>
            </a:r>
            <a:r>
              <a:rPr sz="1600" b="1" i="1" spc="-45" dirty="0">
                <a:solidFill>
                  <a:schemeClr val="accent6"/>
                </a:solidFill>
                <a:latin typeface="Arial"/>
                <a:cs typeface="Arial"/>
              </a:rPr>
              <a:t> </a:t>
            </a:r>
            <a:r>
              <a:rPr sz="1600" b="1" i="1" spc="-20" dirty="0">
                <a:solidFill>
                  <a:schemeClr val="accent6"/>
                </a:solidFill>
                <a:latin typeface="Arial"/>
                <a:cs typeface="Arial"/>
              </a:rPr>
              <a:t>unit </a:t>
            </a:r>
            <a:r>
              <a:rPr sz="1600" b="1" i="1" dirty="0">
                <a:solidFill>
                  <a:schemeClr val="accent6"/>
                </a:solidFill>
                <a:latin typeface="Arial"/>
                <a:cs typeface="Arial"/>
              </a:rPr>
              <a:t>presentations;</a:t>
            </a:r>
            <a:r>
              <a:rPr sz="1600" b="1" i="1" spc="-40" dirty="0">
                <a:solidFill>
                  <a:schemeClr val="accent6"/>
                </a:solidFill>
                <a:latin typeface="Arial"/>
                <a:cs typeface="Arial"/>
              </a:rPr>
              <a:t> </a:t>
            </a:r>
            <a:r>
              <a:rPr sz="1600" b="1" i="1" dirty="0">
                <a:solidFill>
                  <a:schemeClr val="accent6"/>
                </a:solidFill>
                <a:latin typeface="Arial"/>
                <a:cs typeface="Arial"/>
              </a:rPr>
              <a:t>this</a:t>
            </a:r>
            <a:r>
              <a:rPr sz="1600" b="1" i="1" spc="-30" dirty="0">
                <a:solidFill>
                  <a:schemeClr val="accent6"/>
                </a:solidFill>
                <a:latin typeface="Arial"/>
                <a:cs typeface="Arial"/>
              </a:rPr>
              <a:t> </a:t>
            </a:r>
            <a:r>
              <a:rPr sz="1600" b="1" i="1" dirty="0">
                <a:solidFill>
                  <a:schemeClr val="accent6"/>
                </a:solidFill>
                <a:latin typeface="Arial"/>
                <a:cs typeface="Arial"/>
              </a:rPr>
              <a:t>is</a:t>
            </a:r>
            <a:r>
              <a:rPr sz="1600" b="1" i="1" spc="-20" dirty="0">
                <a:solidFill>
                  <a:schemeClr val="accent6"/>
                </a:solidFill>
                <a:latin typeface="Arial"/>
                <a:cs typeface="Arial"/>
              </a:rPr>
              <a:t> </a:t>
            </a:r>
            <a:r>
              <a:rPr sz="1600" b="1" i="1" dirty="0">
                <a:solidFill>
                  <a:schemeClr val="accent6"/>
                </a:solidFill>
                <a:latin typeface="Arial"/>
                <a:cs typeface="Arial"/>
              </a:rPr>
              <a:t>the</a:t>
            </a:r>
            <a:r>
              <a:rPr sz="1600" b="1" i="1" spc="-25" dirty="0">
                <a:solidFill>
                  <a:schemeClr val="accent6"/>
                </a:solidFill>
                <a:latin typeface="Arial"/>
                <a:cs typeface="Arial"/>
              </a:rPr>
              <a:t> </a:t>
            </a:r>
            <a:r>
              <a:rPr sz="1600" b="1" i="1" dirty="0">
                <a:solidFill>
                  <a:schemeClr val="accent6"/>
                </a:solidFill>
                <a:latin typeface="Arial"/>
                <a:cs typeface="Arial"/>
              </a:rPr>
              <a:t>largest</a:t>
            </a:r>
            <a:r>
              <a:rPr sz="1600" b="1" i="1" spc="-35" dirty="0">
                <a:solidFill>
                  <a:schemeClr val="accent6"/>
                </a:solidFill>
                <a:latin typeface="Arial"/>
                <a:cs typeface="Arial"/>
              </a:rPr>
              <a:t> </a:t>
            </a:r>
            <a:r>
              <a:rPr sz="1600" b="1" i="1" dirty="0">
                <a:solidFill>
                  <a:schemeClr val="accent6"/>
                </a:solidFill>
                <a:latin typeface="Arial"/>
                <a:cs typeface="Arial"/>
              </a:rPr>
              <a:t>part</a:t>
            </a:r>
            <a:r>
              <a:rPr sz="1600" b="1" i="1" spc="-25" dirty="0">
                <a:solidFill>
                  <a:schemeClr val="accent6"/>
                </a:solidFill>
                <a:latin typeface="Arial"/>
                <a:cs typeface="Arial"/>
              </a:rPr>
              <a:t> </a:t>
            </a:r>
            <a:r>
              <a:rPr sz="1600" b="1" i="1" dirty="0">
                <a:solidFill>
                  <a:schemeClr val="accent6"/>
                </a:solidFill>
                <a:latin typeface="Arial"/>
                <a:cs typeface="Arial"/>
              </a:rPr>
              <a:t>of</a:t>
            </a:r>
            <a:r>
              <a:rPr sz="1600" b="1" i="1" spc="-25" dirty="0">
                <a:solidFill>
                  <a:schemeClr val="accent6"/>
                </a:solidFill>
                <a:latin typeface="Arial"/>
                <a:cs typeface="Arial"/>
              </a:rPr>
              <a:t> </a:t>
            </a:r>
            <a:r>
              <a:rPr sz="1600" b="1" i="1" dirty="0">
                <a:solidFill>
                  <a:schemeClr val="accent6"/>
                </a:solidFill>
                <a:latin typeface="Arial"/>
                <a:cs typeface="Arial"/>
              </a:rPr>
              <a:t>our</a:t>
            </a:r>
            <a:r>
              <a:rPr sz="1600" b="1" i="1" spc="-10" dirty="0">
                <a:solidFill>
                  <a:schemeClr val="accent6"/>
                </a:solidFill>
                <a:latin typeface="Arial"/>
                <a:cs typeface="Arial"/>
              </a:rPr>
              <a:t> campaign.</a:t>
            </a:r>
            <a:endParaRPr lang="en-US" sz="1600" b="1" i="1" spc="-10" dirty="0">
              <a:solidFill>
                <a:schemeClr val="accent6"/>
              </a:solidFill>
              <a:latin typeface="Arial"/>
              <a:cs typeface="Arial"/>
            </a:endParaRPr>
          </a:p>
          <a:p>
            <a:pPr marL="12700" marR="365125">
              <a:lnSpc>
                <a:spcPct val="100000"/>
              </a:lnSpc>
              <a:spcBef>
                <a:spcPts val="375"/>
              </a:spcBef>
            </a:pPr>
            <a:endParaRPr sz="1400" dirty="0">
              <a:latin typeface="Arial"/>
              <a:cs typeface="Arial"/>
            </a:endParaRPr>
          </a:p>
          <a:p>
            <a:pPr marL="354965" indent="-342265">
              <a:lnSpc>
                <a:spcPct val="100000"/>
              </a:lnSpc>
              <a:spcBef>
                <a:spcPts val="635"/>
              </a:spcBef>
              <a:buFont typeface="Arial"/>
              <a:buChar char="•"/>
              <a:tabLst>
                <a:tab pos="354965" algn="l"/>
              </a:tabLst>
            </a:pPr>
            <a:r>
              <a:rPr sz="2800" b="1" spc="-10" dirty="0">
                <a:solidFill>
                  <a:srgbClr val="005AA2"/>
                </a:solidFill>
                <a:latin typeface="Arial"/>
                <a:cs typeface="Arial"/>
              </a:rPr>
              <a:t>Community</a:t>
            </a:r>
            <a:endParaRPr sz="2800" dirty="0">
              <a:latin typeface="Arial"/>
              <a:cs typeface="Arial"/>
            </a:endParaRPr>
          </a:p>
          <a:p>
            <a:pPr marL="12700" marR="10160">
              <a:lnSpc>
                <a:spcPct val="100000"/>
              </a:lnSpc>
              <a:spcBef>
                <a:spcPts val="375"/>
              </a:spcBef>
            </a:pPr>
            <a:r>
              <a:rPr sz="1600" b="1" i="1" dirty="0">
                <a:solidFill>
                  <a:srgbClr val="005AA2"/>
                </a:solidFill>
                <a:latin typeface="Arial"/>
                <a:cs typeface="Arial"/>
              </a:rPr>
              <a:t>This</a:t>
            </a:r>
            <a:r>
              <a:rPr sz="1600" b="1" i="1" spc="-30" dirty="0">
                <a:solidFill>
                  <a:srgbClr val="005AA2"/>
                </a:solidFill>
                <a:latin typeface="Arial"/>
                <a:cs typeface="Arial"/>
              </a:rPr>
              <a:t> </a:t>
            </a:r>
            <a:r>
              <a:rPr sz="1600" b="1" i="1" dirty="0">
                <a:solidFill>
                  <a:srgbClr val="005AA2"/>
                </a:solidFill>
                <a:latin typeface="Arial"/>
                <a:cs typeface="Arial"/>
              </a:rPr>
              <a:t>part</a:t>
            </a:r>
            <a:r>
              <a:rPr sz="1600" b="1" i="1" spc="-30" dirty="0">
                <a:solidFill>
                  <a:srgbClr val="005AA2"/>
                </a:solidFill>
                <a:latin typeface="Arial"/>
                <a:cs typeface="Arial"/>
              </a:rPr>
              <a:t> </a:t>
            </a:r>
            <a:r>
              <a:rPr sz="1600" b="1" i="1" dirty="0">
                <a:solidFill>
                  <a:srgbClr val="005AA2"/>
                </a:solidFill>
                <a:latin typeface="Arial"/>
                <a:cs typeface="Arial"/>
              </a:rPr>
              <a:t>of</a:t>
            </a:r>
            <a:r>
              <a:rPr sz="1600" b="1" i="1" spc="-30" dirty="0">
                <a:solidFill>
                  <a:srgbClr val="005AA2"/>
                </a:solidFill>
                <a:latin typeface="Arial"/>
                <a:cs typeface="Arial"/>
              </a:rPr>
              <a:t> </a:t>
            </a:r>
            <a:r>
              <a:rPr sz="1600" b="1" i="1" dirty="0">
                <a:solidFill>
                  <a:srgbClr val="005AA2"/>
                </a:solidFill>
                <a:latin typeface="Arial"/>
                <a:cs typeface="Arial"/>
              </a:rPr>
              <a:t>the</a:t>
            </a:r>
            <a:r>
              <a:rPr sz="1600" b="1" i="1" spc="-30" dirty="0">
                <a:solidFill>
                  <a:srgbClr val="005AA2"/>
                </a:solidFill>
                <a:latin typeface="Arial"/>
                <a:cs typeface="Arial"/>
              </a:rPr>
              <a:t> </a:t>
            </a:r>
            <a:r>
              <a:rPr sz="1600" b="1" i="1" dirty="0">
                <a:solidFill>
                  <a:srgbClr val="005AA2"/>
                </a:solidFill>
                <a:latin typeface="Arial"/>
                <a:cs typeface="Arial"/>
              </a:rPr>
              <a:t>campaign</a:t>
            </a:r>
            <a:r>
              <a:rPr sz="1600" b="1" i="1" spc="-40" dirty="0">
                <a:solidFill>
                  <a:srgbClr val="005AA2"/>
                </a:solidFill>
                <a:latin typeface="Arial"/>
                <a:cs typeface="Arial"/>
              </a:rPr>
              <a:t> </a:t>
            </a:r>
            <a:r>
              <a:rPr sz="1600" b="1" i="1" dirty="0">
                <a:solidFill>
                  <a:srgbClr val="005AA2"/>
                </a:solidFill>
                <a:latin typeface="Arial"/>
                <a:cs typeface="Arial"/>
              </a:rPr>
              <a:t>is</a:t>
            </a:r>
            <a:r>
              <a:rPr sz="1600" b="1" i="1" spc="-30" dirty="0">
                <a:solidFill>
                  <a:srgbClr val="005AA2"/>
                </a:solidFill>
                <a:latin typeface="Arial"/>
                <a:cs typeface="Arial"/>
              </a:rPr>
              <a:t> </a:t>
            </a:r>
            <a:r>
              <a:rPr sz="1600" b="1" i="1" dirty="0">
                <a:solidFill>
                  <a:srgbClr val="005AA2"/>
                </a:solidFill>
                <a:latin typeface="Arial"/>
                <a:cs typeface="Arial"/>
              </a:rPr>
              <a:t>where</a:t>
            </a:r>
            <a:r>
              <a:rPr sz="1600" b="1" i="1" spc="-20" dirty="0">
                <a:solidFill>
                  <a:srgbClr val="005AA2"/>
                </a:solidFill>
                <a:latin typeface="Arial"/>
                <a:cs typeface="Arial"/>
              </a:rPr>
              <a:t> </a:t>
            </a:r>
            <a:r>
              <a:rPr sz="1600" b="1" i="1" dirty="0">
                <a:solidFill>
                  <a:srgbClr val="005AA2"/>
                </a:solidFill>
                <a:latin typeface="Arial"/>
                <a:cs typeface="Arial"/>
              </a:rPr>
              <a:t>we</a:t>
            </a:r>
            <a:r>
              <a:rPr sz="1600" b="1" i="1" spc="-25" dirty="0">
                <a:solidFill>
                  <a:srgbClr val="005AA2"/>
                </a:solidFill>
                <a:latin typeface="Arial"/>
                <a:cs typeface="Arial"/>
              </a:rPr>
              <a:t> </a:t>
            </a:r>
            <a:r>
              <a:rPr sz="1600" b="1" i="1" dirty="0">
                <a:solidFill>
                  <a:srgbClr val="005AA2"/>
                </a:solidFill>
                <a:latin typeface="Arial"/>
                <a:cs typeface="Arial"/>
              </a:rPr>
              <a:t>encourage</a:t>
            </a:r>
            <a:r>
              <a:rPr sz="1600" b="1" i="1" spc="-45" dirty="0">
                <a:solidFill>
                  <a:srgbClr val="005AA2"/>
                </a:solidFill>
                <a:latin typeface="Arial"/>
                <a:cs typeface="Arial"/>
              </a:rPr>
              <a:t> </a:t>
            </a:r>
            <a:r>
              <a:rPr sz="1600" b="1" i="1" dirty="0">
                <a:solidFill>
                  <a:srgbClr val="005AA2"/>
                </a:solidFill>
                <a:latin typeface="Arial"/>
                <a:cs typeface="Arial"/>
              </a:rPr>
              <a:t>community</a:t>
            </a:r>
            <a:r>
              <a:rPr sz="1600" b="1" i="1" spc="-30" dirty="0">
                <a:solidFill>
                  <a:srgbClr val="005AA2"/>
                </a:solidFill>
                <a:latin typeface="Arial"/>
                <a:cs typeface="Arial"/>
              </a:rPr>
              <a:t> </a:t>
            </a:r>
            <a:r>
              <a:rPr sz="1600" b="1" i="1" spc="-10" dirty="0">
                <a:solidFill>
                  <a:srgbClr val="005AA2"/>
                </a:solidFill>
                <a:latin typeface="Arial"/>
                <a:cs typeface="Arial"/>
              </a:rPr>
              <a:t>members </a:t>
            </a:r>
            <a:r>
              <a:rPr sz="1600" b="1" i="1" dirty="0">
                <a:solidFill>
                  <a:srgbClr val="005AA2"/>
                </a:solidFill>
                <a:latin typeface="Arial"/>
                <a:cs typeface="Arial"/>
              </a:rPr>
              <a:t>and</a:t>
            </a:r>
            <a:r>
              <a:rPr sz="1600" b="1" i="1" spc="-35" dirty="0">
                <a:solidFill>
                  <a:srgbClr val="005AA2"/>
                </a:solidFill>
                <a:latin typeface="Arial"/>
                <a:cs typeface="Arial"/>
              </a:rPr>
              <a:t> </a:t>
            </a:r>
            <a:r>
              <a:rPr sz="1600" b="1" i="1" dirty="0">
                <a:solidFill>
                  <a:srgbClr val="005AA2"/>
                </a:solidFill>
                <a:latin typeface="Arial"/>
                <a:cs typeface="Arial"/>
              </a:rPr>
              <a:t>businesses</a:t>
            </a:r>
            <a:r>
              <a:rPr sz="1600" b="1" i="1" spc="-40" dirty="0">
                <a:solidFill>
                  <a:srgbClr val="005AA2"/>
                </a:solidFill>
                <a:latin typeface="Arial"/>
                <a:cs typeface="Arial"/>
              </a:rPr>
              <a:t> </a:t>
            </a:r>
            <a:r>
              <a:rPr sz="1600" b="1" i="1" dirty="0">
                <a:solidFill>
                  <a:srgbClr val="005AA2"/>
                </a:solidFill>
                <a:latin typeface="Arial"/>
                <a:cs typeface="Arial"/>
              </a:rPr>
              <a:t>to</a:t>
            </a:r>
            <a:r>
              <a:rPr sz="1600" b="1" i="1" spc="-30" dirty="0">
                <a:solidFill>
                  <a:srgbClr val="005AA2"/>
                </a:solidFill>
                <a:latin typeface="Arial"/>
                <a:cs typeface="Arial"/>
              </a:rPr>
              <a:t> </a:t>
            </a:r>
            <a:r>
              <a:rPr sz="1600" b="1" i="1" dirty="0">
                <a:solidFill>
                  <a:srgbClr val="005AA2"/>
                </a:solidFill>
                <a:latin typeface="Arial"/>
                <a:cs typeface="Arial"/>
              </a:rPr>
              <a:t>give</a:t>
            </a:r>
            <a:r>
              <a:rPr sz="1600" b="1" i="1" spc="-30" dirty="0">
                <a:solidFill>
                  <a:srgbClr val="005AA2"/>
                </a:solidFill>
                <a:latin typeface="Arial"/>
                <a:cs typeface="Arial"/>
              </a:rPr>
              <a:t> </a:t>
            </a:r>
            <a:r>
              <a:rPr sz="1600" b="1" i="1" dirty="0">
                <a:solidFill>
                  <a:srgbClr val="005AA2"/>
                </a:solidFill>
                <a:latin typeface="Arial"/>
                <a:cs typeface="Arial"/>
              </a:rPr>
              <a:t>to</a:t>
            </a:r>
            <a:r>
              <a:rPr sz="1600" b="1" i="1" spc="-30" dirty="0">
                <a:solidFill>
                  <a:srgbClr val="005AA2"/>
                </a:solidFill>
                <a:latin typeface="Arial"/>
                <a:cs typeface="Arial"/>
              </a:rPr>
              <a:t> </a:t>
            </a:r>
            <a:r>
              <a:rPr sz="1600" b="1" i="1" dirty="0">
                <a:solidFill>
                  <a:srgbClr val="005AA2"/>
                </a:solidFill>
                <a:latin typeface="Arial"/>
                <a:cs typeface="Arial"/>
              </a:rPr>
              <a:t>Scouting.</a:t>
            </a:r>
            <a:r>
              <a:rPr sz="1600" b="1" i="1" spc="-35" dirty="0">
                <a:solidFill>
                  <a:srgbClr val="005AA2"/>
                </a:solidFill>
                <a:latin typeface="Arial"/>
                <a:cs typeface="Arial"/>
              </a:rPr>
              <a:t> </a:t>
            </a:r>
            <a:r>
              <a:rPr sz="1600" b="1" i="1" dirty="0">
                <a:solidFill>
                  <a:srgbClr val="005AA2"/>
                </a:solidFill>
                <a:latin typeface="Arial"/>
                <a:cs typeface="Arial"/>
              </a:rPr>
              <a:t>This</a:t>
            </a:r>
            <a:r>
              <a:rPr sz="1600" b="1" i="1" spc="-25" dirty="0">
                <a:solidFill>
                  <a:srgbClr val="005AA2"/>
                </a:solidFill>
                <a:latin typeface="Arial"/>
                <a:cs typeface="Arial"/>
              </a:rPr>
              <a:t> </a:t>
            </a:r>
            <a:r>
              <a:rPr sz="1600" b="1" i="1" dirty="0">
                <a:solidFill>
                  <a:srgbClr val="005AA2"/>
                </a:solidFill>
                <a:latin typeface="Arial"/>
                <a:cs typeface="Arial"/>
              </a:rPr>
              <a:t>campaign</a:t>
            </a:r>
            <a:r>
              <a:rPr sz="1600" b="1" i="1" spc="-35" dirty="0">
                <a:solidFill>
                  <a:srgbClr val="005AA2"/>
                </a:solidFill>
                <a:latin typeface="Arial"/>
                <a:cs typeface="Arial"/>
              </a:rPr>
              <a:t> </a:t>
            </a:r>
            <a:r>
              <a:rPr lang="en-US" sz="1600" b="1" i="1" spc="-35" dirty="0">
                <a:solidFill>
                  <a:srgbClr val="005AA2"/>
                </a:solidFill>
                <a:latin typeface="Arial"/>
                <a:cs typeface="Arial"/>
              </a:rPr>
              <a:t>includes</a:t>
            </a:r>
            <a:r>
              <a:rPr sz="1600" b="1" i="1" spc="-25" dirty="0">
                <a:solidFill>
                  <a:srgbClr val="005AA2"/>
                </a:solidFill>
                <a:latin typeface="Arial"/>
                <a:cs typeface="Arial"/>
              </a:rPr>
              <a:t> the </a:t>
            </a:r>
            <a:r>
              <a:rPr sz="1600" b="1" i="1" dirty="0">
                <a:solidFill>
                  <a:srgbClr val="005AA2"/>
                </a:solidFill>
                <a:latin typeface="Arial"/>
                <a:cs typeface="Arial"/>
              </a:rPr>
              <a:t>Community</a:t>
            </a:r>
            <a:r>
              <a:rPr sz="1600" b="1" i="1" spc="-25" dirty="0">
                <a:solidFill>
                  <a:srgbClr val="005AA2"/>
                </a:solidFill>
                <a:latin typeface="Arial"/>
                <a:cs typeface="Arial"/>
              </a:rPr>
              <a:t> </a:t>
            </a:r>
            <a:r>
              <a:rPr sz="1600" b="1" i="1" dirty="0">
                <a:solidFill>
                  <a:srgbClr val="005AA2"/>
                </a:solidFill>
                <a:latin typeface="Arial"/>
                <a:cs typeface="Arial"/>
              </a:rPr>
              <a:t>Breakfast</a:t>
            </a:r>
            <a:r>
              <a:rPr lang="en-US" sz="1600" b="1" i="1" dirty="0">
                <a:solidFill>
                  <a:srgbClr val="005AA2"/>
                </a:solidFill>
                <a:latin typeface="Arial"/>
                <a:cs typeface="Arial"/>
              </a:rPr>
              <a:t>, the Skillicorn BBQ, &amp; Corporate Pinewood Derby</a:t>
            </a:r>
            <a:r>
              <a:rPr sz="1600" b="1" i="1" spc="-20" dirty="0">
                <a:solidFill>
                  <a:srgbClr val="005AA2"/>
                </a:solidFill>
                <a:latin typeface="Arial"/>
                <a:cs typeface="Arial"/>
              </a:rPr>
              <a:t>.</a:t>
            </a:r>
            <a:endParaRPr sz="1600" dirty="0">
              <a:latin typeface="Arial"/>
              <a:cs typeface="Arial"/>
            </a:endParaRPr>
          </a:p>
        </p:txBody>
      </p:sp>
      <p:sp>
        <p:nvSpPr>
          <p:cNvPr id="4" name="object 4"/>
          <p:cNvSpPr txBox="1"/>
          <p:nvPr/>
        </p:nvSpPr>
        <p:spPr>
          <a:xfrm>
            <a:off x="8923273" y="6598602"/>
            <a:ext cx="96520" cy="178435"/>
          </a:xfrm>
          <a:prstGeom prst="rect">
            <a:avLst/>
          </a:prstGeom>
        </p:spPr>
        <p:txBody>
          <a:bodyPr vert="horz" wrap="square" lIns="0" tIns="12700" rIns="0" bIns="0" rtlCol="0">
            <a:spAutoFit/>
          </a:bodyPr>
          <a:lstStyle/>
          <a:p>
            <a:pPr marL="12700">
              <a:lnSpc>
                <a:spcPct val="100000"/>
              </a:lnSpc>
              <a:spcBef>
                <a:spcPts val="100"/>
              </a:spcBef>
            </a:pPr>
            <a:r>
              <a:rPr sz="1000" b="1" spc="-50" dirty="0">
                <a:solidFill>
                  <a:srgbClr val="94B3D6"/>
                </a:solidFill>
                <a:latin typeface="Arial"/>
                <a:cs typeface="Arial"/>
              </a:rPr>
              <a:t>3</a:t>
            </a:r>
            <a:endParaRPr sz="100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CE214E-65D5-F6BA-31D6-458013B60D23}"/>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A61EE522-5B1B-EE6E-E3FE-DC0DC915274E}"/>
              </a:ext>
            </a:extLst>
          </p:cNvPr>
          <p:cNvSpPr txBox="1"/>
          <p:nvPr/>
        </p:nvSpPr>
        <p:spPr>
          <a:xfrm>
            <a:off x="8923273" y="6598602"/>
            <a:ext cx="96520" cy="178435"/>
          </a:xfrm>
          <a:prstGeom prst="rect">
            <a:avLst/>
          </a:prstGeom>
        </p:spPr>
        <p:txBody>
          <a:bodyPr vert="horz" wrap="square" lIns="0" tIns="12700" rIns="0" bIns="0" rtlCol="0">
            <a:spAutoFit/>
          </a:bodyPr>
          <a:lstStyle/>
          <a:p>
            <a:pPr marL="12700">
              <a:lnSpc>
                <a:spcPct val="100000"/>
              </a:lnSpc>
              <a:spcBef>
                <a:spcPts val="100"/>
              </a:spcBef>
            </a:pPr>
            <a:r>
              <a:rPr sz="1000" b="1" spc="-50" dirty="0">
                <a:solidFill>
                  <a:srgbClr val="94B3D6"/>
                </a:solidFill>
                <a:latin typeface="Arial"/>
                <a:cs typeface="Arial"/>
              </a:rPr>
              <a:t>5</a:t>
            </a:r>
            <a:endParaRPr sz="1000">
              <a:latin typeface="Arial"/>
              <a:cs typeface="Arial"/>
            </a:endParaRPr>
          </a:p>
        </p:txBody>
      </p:sp>
      <p:sp>
        <p:nvSpPr>
          <p:cNvPr id="3" name="object 3">
            <a:extLst>
              <a:ext uri="{FF2B5EF4-FFF2-40B4-BE49-F238E27FC236}">
                <a16:creationId xmlns:a16="http://schemas.microsoft.com/office/drawing/2014/main" id="{32B33D30-6DBE-669C-E7E2-28CB2D7EAC47}"/>
              </a:ext>
            </a:extLst>
          </p:cNvPr>
          <p:cNvSpPr txBox="1">
            <a:spLocks noGrp="1"/>
          </p:cNvSpPr>
          <p:nvPr>
            <p:ph type="title"/>
          </p:nvPr>
        </p:nvSpPr>
        <p:spPr>
          <a:xfrm>
            <a:off x="2667000" y="609600"/>
            <a:ext cx="5209224" cy="812402"/>
          </a:xfrm>
          <a:prstGeom prst="rect">
            <a:avLst/>
          </a:prstGeom>
        </p:spPr>
        <p:txBody>
          <a:bodyPr vert="horz" wrap="square" lIns="0" tIns="12065" rIns="0" bIns="0" rtlCol="0">
            <a:spAutoFit/>
          </a:bodyPr>
          <a:lstStyle/>
          <a:p>
            <a:pPr marL="12700" algn="ctr">
              <a:lnSpc>
                <a:spcPct val="100000"/>
              </a:lnSpc>
              <a:spcBef>
                <a:spcPts val="95"/>
              </a:spcBef>
            </a:pPr>
            <a:r>
              <a:rPr lang="en-US" sz="2600" dirty="0">
                <a:solidFill>
                  <a:srgbClr val="C00000"/>
                </a:solidFill>
              </a:rPr>
              <a:t>Field (District) FOS Campaign</a:t>
            </a:r>
            <a:r>
              <a:rPr sz="2600" spc="-50" dirty="0">
                <a:solidFill>
                  <a:srgbClr val="C00000"/>
                </a:solidFill>
              </a:rPr>
              <a:t> </a:t>
            </a:r>
            <a:r>
              <a:rPr sz="2600" dirty="0">
                <a:solidFill>
                  <a:srgbClr val="C00000"/>
                </a:solidFill>
              </a:rPr>
              <a:t>202</a:t>
            </a:r>
            <a:r>
              <a:rPr lang="en-US" sz="2600" dirty="0">
                <a:solidFill>
                  <a:srgbClr val="C00000"/>
                </a:solidFill>
              </a:rPr>
              <a:t>6</a:t>
            </a:r>
            <a:r>
              <a:rPr lang="en-US" sz="2600" spc="-45" dirty="0">
                <a:solidFill>
                  <a:srgbClr val="C00000"/>
                </a:solidFill>
              </a:rPr>
              <a:t> vs 2025 </a:t>
            </a:r>
            <a:r>
              <a:rPr sz="2600" spc="-10" dirty="0">
                <a:solidFill>
                  <a:srgbClr val="C00000"/>
                </a:solidFill>
              </a:rPr>
              <a:t>Results</a:t>
            </a:r>
            <a:r>
              <a:rPr lang="en-US" sz="2600" spc="-10" dirty="0">
                <a:solidFill>
                  <a:srgbClr val="C00000"/>
                </a:solidFill>
              </a:rPr>
              <a:t>*</a:t>
            </a:r>
            <a:endParaRPr sz="2600" dirty="0"/>
          </a:p>
        </p:txBody>
      </p:sp>
      <p:sp>
        <p:nvSpPr>
          <p:cNvPr id="4" name="object 4">
            <a:extLst>
              <a:ext uri="{FF2B5EF4-FFF2-40B4-BE49-F238E27FC236}">
                <a16:creationId xmlns:a16="http://schemas.microsoft.com/office/drawing/2014/main" id="{F7F241E5-0CD3-A2FA-8748-8EC5956F8D68}"/>
              </a:ext>
            </a:extLst>
          </p:cNvPr>
          <p:cNvSpPr txBox="1"/>
          <p:nvPr/>
        </p:nvSpPr>
        <p:spPr>
          <a:xfrm>
            <a:off x="2514600" y="2133600"/>
            <a:ext cx="6047423" cy="3938899"/>
          </a:xfrm>
          <a:prstGeom prst="rect">
            <a:avLst/>
          </a:prstGeom>
        </p:spPr>
        <p:txBody>
          <a:bodyPr vert="horz" wrap="square" lIns="0" tIns="12065" rIns="0" bIns="0" rtlCol="0">
            <a:spAutoFit/>
          </a:bodyPr>
          <a:lstStyle/>
          <a:p>
            <a:pPr marR="3143885" algn="r">
              <a:lnSpc>
                <a:spcPts val="2400"/>
              </a:lnSpc>
              <a:spcBef>
                <a:spcPts val="95"/>
              </a:spcBef>
              <a:tabLst>
                <a:tab pos="285115" algn="l"/>
              </a:tabLst>
            </a:pPr>
            <a:endParaRPr lang="en-US" sz="2000" dirty="0">
              <a:latin typeface="Arial"/>
              <a:cs typeface="Arial"/>
            </a:endParaRPr>
          </a:p>
          <a:p>
            <a:pPr marR="3143885" algn="r">
              <a:lnSpc>
                <a:spcPts val="2400"/>
              </a:lnSpc>
              <a:spcBef>
                <a:spcPts val="95"/>
              </a:spcBef>
              <a:tabLst>
                <a:tab pos="285115" algn="l"/>
              </a:tabLst>
            </a:pPr>
            <a:endParaRPr lang="en-US" sz="2000" dirty="0">
              <a:latin typeface="Arial"/>
              <a:cs typeface="Arial"/>
            </a:endParaRPr>
          </a:p>
          <a:p>
            <a:pPr marR="3143885" algn="r">
              <a:lnSpc>
                <a:spcPts val="2400"/>
              </a:lnSpc>
              <a:spcBef>
                <a:spcPts val="95"/>
              </a:spcBef>
              <a:tabLst>
                <a:tab pos="285115" algn="l"/>
              </a:tabLst>
            </a:pPr>
            <a:endParaRPr lang="en-US" sz="2000" dirty="0">
              <a:latin typeface="Arial"/>
              <a:cs typeface="Arial"/>
            </a:endParaRPr>
          </a:p>
          <a:p>
            <a:pPr marR="3143885" algn="r">
              <a:lnSpc>
                <a:spcPts val="2400"/>
              </a:lnSpc>
              <a:spcBef>
                <a:spcPts val="95"/>
              </a:spcBef>
              <a:tabLst>
                <a:tab pos="285115" algn="l"/>
              </a:tabLst>
            </a:pPr>
            <a:endParaRPr lang="en-US" sz="2000" dirty="0">
              <a:latin typeface="Arial"/>
              <a:cs typeface="Arial"/>
            </a:endParaRPr>
          </a:p>
          <a:p>
            <a:pPr marR="3143885" algn="r">
              <a:lnSpc>
                <a:spcPts val="2400"/>
              </a:lnSpc>
              <a:spcBef>
                <a:spcPts val="95"/>
              </a:spcBef>
              <a:tabLst>
                <a:tab pos="285115" algn="l"/>
              </a:tabLst>
            </a:pPr>
            <a:endParaRPr lang="en-US" sz="2000" dirty="0">
              <a:latin typeface="Arial"/>
              <a:cs typeface="Arial"/>
            </a:endParaRPr>
          </a:p>
          <a:p>
            <a:pPr marR="3143885" algn="r">
              <a:lnSpc>
                <a:spcPts val="2400"/>
              </a:lnSpc>
              <a:spcBef>
                <a:spcPts val="95"/>
              </a:spcBef>
              <a:tabLst>
                <a:tab pos="285115" algn="l"/>
              </a:tabLst>
            </a:pPr>
            <a:endParaRPr lang="en-US" sz="2000" dirty="0">
              <a:latin typeface="Arial"/>
              <a:cs typeface="Arial"/>
            </a:endParaRPr>
          </a:p>
          <a:p>
            <a:pPr marR="3143885" algn="r">
              <a:lnSpc>
                <a:spcPts val="2400"/>
              </a:lnSpc>
              <a:spcBef>
                <a:spcPts val="95"/>
              </a:spcBef>
              <a:tabLst>
                <a:tab pos="285115" algn="l"/>
              </a:tabLst>
            </a:pPr>
            <a:endParaRPr lang="en-US" sz="2000" dirty="0">
              <a:latin typeface="Arial"/>
              <a:cs typeface="Arial"/>
            </a:endParaRPr>
          </a:p>
          <a:p>
            <a:pPr marR="3143885" algn="r">
              <a:lnSpc>
                <a:spcPts val="2400"/>
              </a:lnSpc>
              <a:spcBef>
                <a:spcPts val="95"/>
              </a:spcBef>
              <a:tabLst>
                <a:tab pos="285115" algn="l"/>
              </a:tabLst>
            </a:pPr>
            <a:endParaRPr lang="en-US" sz="2000" dirty="0">
              <a:latin typeface="Arial"/>
              <a:cs typeface="Arial"/>
            </a:endParaRPr>
          </a:p>
          <a:p>
            <a:pPr marR="3143885" algn="r">
              <a:lnSpc>
                <a:spcPts val="2400"/>
              </a:lnSpc>
              <a:spcBef>
                <a:spcPts val="95"/>
              </a:spcBef>
              <a:tabLst>
                <a:tab pos="285115" algn="l"/>
              </a:tabLst>
            </a:pPr>
            <a:endParaRPr sz="2000" dirty="0">
              <a:latin typeface="Arial"/>
              <a:cs typeface="Arial"/>
            </a:endParaRPr>
          </a:p>
          <a:p>
            <a:pPr>
              <a:lnSpc>
                <a:spcPct val="100000"/>
              </a:lnSpc>
              <a:spcBef>
                <a:spcPts val="130"/>
              </a:spcBef>
            </a:pPr>
            <a:endParaRPr lang="en-US" sz="2200" dirty="0">
              <a:latin typeface="Times New Roman"/>
              <a:cs typeface="Times New Roman"/>
            </a:endParaRPr>
          </a:p>
          <a:p>
            <a:pPr>
              <a:spcBef>
                <a:spcPts val="130"/>
              </a:spcBef>
            </a:pPr>
            <a:r>
              <a:rPr lang="en-US" sz="2200" b="1" spc="-20" dirty="0">
                <a:solidFill>
                  <a:srgbClr val="C00000"/>
                </a:solidFill>
                <a:latin typeface="Times New Roman"/>
                <a:cs typeface="Times New Roman"/>
              </a:rPr>
              <a:t>* As of 1/02/2026</a:t>
            </a:r>
            <a:endParaRPr lang="en-US" sz="2200" dirty="0">
              <a:latin typeface="Times New Roman"/>
              <a:cs typeface="Times New Roman"/>
            </a:endParaRPr>
          </a:p>
          <a:p>
            <a:pPr>
              <a:lnSpc>
                <a:spcPct val="100000"/>
              </a:lnSpc>
              <a:spcBef>
                <a:spcPts val="130"/>
              </a:spcBef>
            </a:pPr>
            <a:endParaRPr sz="2200" dirty="0">
              <a:latin typeface="Times New Roman"/>
              <a:cs typeface="Times New Roman"/>
            </a:endParaRPr>
          </a:p>
        </p:txBody>
      </p:sp>
      <p:pic>
        <p:nvPicPr>
          <p:cNvPr id="6" name="Picture 5">
            <a:extLst>
              <a:ext uri="{FF2B5EF4-FFF2-40B4-BE49-F238E27FC236}">
                <a16:creationId xmlns:a16="http://schemas.microsoft.com/office/drawing/2014/main" id="{A0C3E809-48F2-BF56-9105-3A36E29681C4}"/>
              </a:ext>
            </a:extLst>
          </p:cNvPr>
          <p:cNvPicPr>
            <a:picLocks noChangeAspect="1"/>
          </p:cNvPicPr>
          <p:nvPr/>
        </p:nvPicPr>
        <p:blipFill>
          <a:blip r:embed="rId2"/>
          <a:stretch>
            <a:fillRect/>
          </a:stretch>
        </p:blipFill>
        <p:spPr>
          <a:xfrm>
            <a:off x="2712736" y="1905000"/>
            <a:ext cx="4562868" cy="3276600"/>
          </a:xfrm>
          <a:prstGeom prst="rect">
            <a:avLst/>
          </a:prstGeom>
        </p:spPr>
      </p:pic>
    </p:spTree>
    <p:extLst>
      <p:ext uri="{BB962C8B-B14F-4D97-AF65-F5344CB8AC3E}">
        <p14:creationId xmlns:p14="http://schemas.microsoft.com/office/powerpoint/2010/main" val="2731106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923273" y="6598602"/>
            <a:ext cx="96520" cy="178435"/>
          </a:xfrm>
          <a:prstGeom prst="rect">
            <a:avLst/>
          </a:prstGeom>
        </p:spPr>
        <p:txBody>
          <a:bodyPr vert="horz" wrap="square" lIns="0" tIns="12700" rIns="0" bIns="0" rtlCol="0">
            <a:spAutoFit/>
          </a:bodyPr>
          <a:lstStyle/>
          <a:p>
            <a:pPr marL="12700">
              <a:lnSpc>
                <a:spcPct val="100000"/>
              </a:lnSpc>
              <a:spcBef>
                <a:spcPts val="100"/>
              </a:spcBef>
            </a:pPr>
            <a:r>
              <a:rPr sz="1000" b="1" spc="-50" dirty="0">
                <a:solidFill>
                  <a:srgbClr val="94B3D6"/>
                </a:solidFill>
                <a:latin typeface="Arial"/>
                <a:cs typeface="Arial"/>
              </a:rPr>
              <a:t>5</a:t>
            </a:r>
            <a:endParaRPr sz="1000">
              <a:latin typeface="Arial"/>
              <a:cs typeface="Arial"/>
            </a:endParaRPr>
          </a:p>
        </p:txBody>
      </p:sp>
      <p:sp>
        <p:nvSpPr>
          <p:cNvPr id="3" name="object 3"/>
          <p:cNvSpPr txBox="1">
            <a:spLocks noGrp="1"/>
          </p:cNvSpPr>
          <p:nvPr>
            <p:ph type="title"/>
          </p:nvPr>
        </p:nvSpPr>
        <p:spPr>
          <a:xfrm>
            <a:off x="2677476" y="838200"/>
            <a:ext cx="5666424" cy="812402"/>
          </a:xfrm>
          <a:prstGeom prst="rect">
            <a:avLst/>
          </a:prstGeom>
        </p:spPr>
        <p:txBody>
          <a:bodyPr vert="horz" wrap="square" lIns="0" tIns="12065" rIns="0" bIns="0" rtlCol="0">
            <a:spAutoFit/>
          </a:bodyPr>
          <a:lstStyle/>
          <a:p>
            <a:pPr marL="12700" algn="ctr">
              <a:lnSpc>
                <a:spcPct val="100000"/>
              </a:lnSpc>
              <a:spcBef>
                <a:spcPts val="95"/>
              </a:spcBef>
            </a:pPr>
            <a:r>
              <a:rPr lang="en-US" sz="2600" dirty="0">
                <a:solidFill>
                  <a:srgbClr val="C00000"/>
                </a:solidFill>
              </a:rPr>
              <a:t>Family &amp; Leadership Campaign</a:t>
            </a:r>
            <a:r>
              <a:rPr sz="2600" spc="-50" dirty="0">
                <a:solidFill>
                  <a:srgbClr val="C00000"/>
                </a:solidFill>
              </a:rPr>
              <a:t> </a:t>
            </a:r>
            <a:r>
              <a:rPr sz="2600" dirty="0">
                <a:solidFill>
                  <a:srgbClr val="C00000"/>
                </a:solidFill>
              </a:rPr>
              <a:t>202</a:t>
            </a:r>
            <a:r>
              <a:rPr lang="en-US" sz="2600" dirty="0">
                <a:solidFill>
                  <a:srgbClr val="C00000"/>
                </a:solidFill>
              </a:rPr>
              <a:t>5</a:t>
            </a:r>
            <a:r>
              <a:rPr lang="en-US" sz="2600" spc="-45" dirty="0">
                <a:solidFill>
                  <a:srgbClr val="C00000"/>
                </a:solidFill>
              </a:rPr>
              <a:t> </a:t>
            </a:r>
            <a:r>
              <a:rPr sz="2600" spc="-10" dirty="0">
                <a:solidFill>
                  <a:srgbClr val="C00000"/>
                </a:solidFill>
              </a:rPr>
              <a:t>Results</a:t>
            </a:r>
            <a:r>
              <a:rPr lang="en-US" sz="2600" spc="-10" dirty="0">
                <a:solidFill>
                  <a:srgbClr val="C00000"/>
                </a:solidFill>
              </a:rPr>
              <a:t>*</a:t>
            </a:r>
            <a:endParaRPr sz="2600" dirty="0"/>
          </a:p>
        </p:txBody>
      </p:sp>
      <p:sp>
        <p:nvSpPr>
          <p:cNvPr id="4" name="object 4"/>
          <p:cNvSpPr txBox="1"/>
          <p:nvPr/>
        </p:nvSpPr>
        <p:spPr>
          <a:xfrm>
            <a:off x="2486977" y="1943354"/>
            <a:ext cx="6047423" cy="3559308"/>
          </a:xfrm>
          <a:prstGeom prst="rect">
            <a:avLst/>
          </a:prstGeom>
        </p:spPr>
        <p:txBody>
          <a:bodyPr vert="horz" wrap="square" lIns="0" tIns="12065" rIns="0" bIns="0" rtlCol="0">
            <a:spAutoFit/>
          </a:bodyPr>
          <a:lstStyle/>
          <a:p>
            <a:pPr marR="3143885" algn="r">
              <a:lnSpc>
                <a:spcPts val="2400"/>
              </a:lnSpc>
              <a:spcBef>
                <a:spcPts val="95"/>
              </a:spcBef>
              <a:tabLst>
                <a:tab pos="285115" algn="l"/>
              </a:tabLst>
            </a:pPr>
            <a:endParaRPr sz="2000" dirty="0">
              <a:latin typeface="Arial"/>
              <a:cs typeface="Arial"/>
            </a:endParaRPr>
          </a:p>
          <a:p>
            <a:pPr marL="868680" indent="-170815">
              <a:lnSpc>
                <a:spcPts val="2265"/>
              </a:lnSpc>
              <a:buChar char="•"/>
              <a:tabLst>
                <a:tab pos="868680" algn="l"/>
              </a:tabLst>
            </a:pPr>
            <a:r>
              <a:rPr lang="en-US" sz="2200" spc="-60" dirty="0">
                <a:solidFill>
                  <a:srgbClr val="005AA2"/>
                </a:solidFill>
                <a:latin typeface="Arial"/>
                <a:cs typeface="Arial"/>
              </a:rPr>
              <a:t>1,955 Individual </a:t>
            </a:r>
            <a:r>
              <a:rPr lang="en-US" sz="2200" spc="-10" dirty="0">
                <a:solidFill>
                  <a:srgbClr val="005AA2"/>
                </a:solidFill>
                <a:latin typeface="Arial"/>
                <a:cs typeface="Arial"/>
              </a:rPr>
              <a:t>Donations (excl matches)</a:t>
            </a:r>
          </a:p>
          <a:p>
            <a:pPr marL="868680" indent="-170815">
              <a:lnSpc>
                <a:spcPts val="2265"/>
              </a:lnSpc>
              <a:buChar char="•"/>
              <a:tabLst>
                <a:tab pos="868680" algn="l"/>
              </a:tabLst>
            </a:pPr>
            <a:endParaRPr lang="en-US" sz="2200" spc="-10" dirty="0">
              <a:solidFill>
                <a:srgbClr val="005AA2"/>
              </a:solidFill>
              <a:latin typeface="Arial"/>
              <a:cs typeface="Arial"/>
            </a:endParaRPr>
          </a:p>
          <a:p>
            <a:pPr marL="868680" indent="-170815">
              <a:lnSpc>
                <a:spcPts val="2265"/>
              </a:lnSpc>
              <a:buChar char="•"/>
              <a:tabLst>
                <a:tab pos="868680" algn="l"/>
              </a:tabLst>
            </a:pPr>
            <a:r>
              <a:rPr lang="en-US" sz="2200" spc="-10" dirty="0">
                <a:solidFill>
                  <a:srgbClr val="005AA2"/>
                </a:solidFill>
                <a:latin typeface="Arial"/>
                <a:cs typeface="Arial"/>
              </a:rPr>
              <a:t>$720,997 (incl matches)</a:t>
            </a:r>
            <a:endParaRPr lang="en-US" sz="2200" dirty="0">
              <a:latin typeface="Arial"/>
              <a:cs typeface="Arial"/>
            </a:endParaRPr>
          </a:p>
          <a:p>
            <a:pPr marL="869315" indent="-170815">
              <a:lnSpc>
                <a:spcPts val="2410"/>
              </a:lnSpc>
              <a:buFont typeface="Arial"/>
              <a:buChar char="•"/>
              <a:tabLst>
                <a:tab pos="869315" algn="l"/>
              </a:tabLst>
            </a:pPr>
            <a:endParaRPr lang="en-US" sz="2200" b="1" spc="75" dirty="0">
              <a:solidFill>
                <a:srgbClr val="C00000"/>
              </a:solidFill>
              <a:latin typeface="Times New Roman"/>
              <a:cs typeface="Times New Roman"/>
            </a:endParaRPr>
          </a:p>
          <a:p>
            <a:pPr marL="869315" indent="-170815">
              <a:lnSpc>
                <a:spcPts val="2410"/>
              </a:lnSpc>
              <a:buFont typeface="Arial"/>
              <a:buChar char="•"/>
              <a:tabLst>
                <a:tab pos="869315" algn="l"/>
              </a:tabLst>
            </a:pPr>
            <a:r>
              <a:rPr sz="2200" b="1" spc="75" dirty="0">
                <a:solidFill>
                  <a:srgbClr val="C00000"/>
                </a:solidFill>
                <a:latin typeface="Times New Roman"/>
                <a:cs typeface="Times New Roman"/>
              </a:rPr>
              <a:t>$</a:t>
            </a:r>
            <a:r>
              <a:rPr lang="en-US" sz="2200" b="1" spc="75" dirty="0">
                <a:solidFill>
                  <a:srgbClr val="C00000"/>
                </a:solidFill>
                <a:latin typeface="Times New Roman"/>
                <a:cs typeface="Times New Roman"/>
              </a:rPr>
              <a:t>369</a:t>
            </a:r>
            <a:r>
              <a:rPr sz="2200" b="1" spc="-40" dirty="0">
                <a:solidFill>
                  <a:srgbClr val="C00000"/>
                </a:solidFill>
                <a:latin typeface="Times New Roman"/>
                <a:cs typeface="Times New Roman"/>
              </a:rPr>
              <a:t> </a:t>
            </a:r>
            <a:r>
              <a:rPr sz="2200" b="1" spc="-10" dirty="0">
                <a:solidFill>
                  <a:srgbClr val="C00000"/>
                </a:solidFill>
                <a:latin typeface="Times New Roman"/>
                <a:cs typeface="Times New Roman"/>
              </a:rPr>
              <a:t>Average</a:t>
            </a:r>
            <a:r>
              <a:rPr sz="2200" b="1" spc="-5" dirty="0">
                <a:solidFill>
                  <a:srgbClr val="C00000"/>
                </a:solidFill>
                <a:latin typeface="Times New Roman"/>
                <a:cs typeface="Times New Roman"/>
              </a:rPr>
              <a:t> </a:t>
            </a:r>
            <a:r>
              <a:rPr sz="2200" b="1" spc="-20" dirty="0">
                <a:solidFill>
                  <a:srgbClr val="C00000"/>
                </a:solidFill>
                <a:latin typeface="Times New Roman"/>
                <a:cs typeface="Times New Roman"/>
              </a:rPr>
              <a:t>Gift</a:t>
            </a:r>
            <a:r>
              <a:rPr lang="en-US" sz="2200" b="1" spc="-20" dirty="0">
                <a:solidFill>
                  <a:srgbClr val="C00000"/>
                </a:solidFill>
                <a:latin typeface="Times New Roman"/>
                <a:cs typeface="Times New Roman"/>
              </a:rPr>
              <a:t> Value</a:t>
            </a:r>
            <a:endParaRPr sz="2200" dirty="0">
              <a:latin typeface="Times New Roman"/>
              <a:cs typeface="Times New Roman"/>
            </a:endParaRPr>
          </a:p>
          <a:p>
            <a:pPr marL="1155065" lvl="1" indent="-227965">
              <a:lnSpc>
                <a:spcPts val="2605"/>
              </a:lnSpc>
              <a:buChar char="•"/>
              <a:tabLst>
                <a:tab pos="1155065" algn="l"/>
              </a:tabLst>
            </a:pPr>
            <a:r>
              <a:rPr lang="en-US" sz="2200" spc="-155" dirty="0">
                <a:solidFill>
                  <a:srgbClr val="005AA2"/>
                </a:solidFill>
                <a:latin typeface="Arial"/>
                <a:cs typeface="Arial"/>
              </a:rPr>
              <a:t>~ 26%</a:t>
            </a:r>
            <a:r>
              <a:rPr sz="2200" spc="-155" dirty="0">
                <a:solidFill>
                  <a:srgbClr val="005AA2"/>
                </a:solidFill>
                <a:latin typeface="Arial"/>
                <a:cs typeface="Arial"/>
              </a:rPr>
              <a:t> </a:t>
            </a:r>
            <a:r>
              <a:rPr sz="2200" b="1" spc="-80" dirty="0">
                <a:solidFill>
                  <a:srgbClr val="C00000"/>
                </a:solidFill>
                <a:latin typeface="Times New Roman"/>
                <a:cs typeface="Times New Roman"/>
              </a:rPr>
              <a:t>Fam</a:t>
            </a:r>
            <a:r>
              <a:rPr sz="2200" b="1" spc="-345" dirty="0">
                <a:solidFill>
                  <a:srgbClr val="C00000"/>
                </a:solidFill>
                <a:latin typeface="Times New Roman"/>
                <a:cs typeface="Times New Roman"/>
              </a:rPr>
              <a:t> </a:t>
            </a:r>
            <a:r>
              <a:rPr sz="2200" b="1" dirty="0">
                <a:solidFill>
                  <a:srgbClr val="C00000"/>
                </a:solidFill>
                <a:latin typeface="Times New Roman"/>
                <a:cs typeface="Times New Roman"/>
              </a:rPr>
              <a:t>ilies</a:t>
            </a:r>
            <a:r>
              <a:rPr sz="2200" b="1" spc="20" dirty="0">
                <a:solidFill>
                  <a:srgbClr val="C00000"/>
                </a:solidFill>
                <a:latin typeface="Times New Roman"/>
                <a:cs typeface="Times New Roman"/>
              </a:rPr>
              <a:t> </a:t>
            </a:r>
            <a:r>
              <a:rPr sz="2200" b="1" spc="-10" dirty="0">
                <a:solidFill>
                  <a:srgbClr val="C00000"/>
                </a:solidFill>
                <a:latin typeface="Times New Roman"/>
                <a:cs typeface="Times New Roman"/>
              </a:rPr>
              <a:t>Giving</a:t>
            </a:r>
            <a:endParaRPr sz="2200" dirty="0">
              <a:latin typeface="Times New Roman"/>
              <a:cs typeface="Times New Roman"/>
            </a:endParaRPr>
          </a:p>
          <a:p>
            <a:pPr>
              <a:lnSpc>
                <a:spcPct val="100000"/>
              </a:lnSpc>
              <a:spcBef>
                <a:spcPts val="130"/>
              </a:spcBef>
            </a:pPr>
            <a:endParaRPr lang="en-US" sz="2200" dirty="0">
              <a:latin typeface="Times New Roman"/>
              <a:cs typeface="Times New Roman"/>
            </a:endParaRPr>
          </a:p>
          <a:p>
            <a:pPr>
              <a:lnSpc>
                <a:spcPct val="100000"/>
              </a:lnSpc>
              <a:spcBef>
                <a:spcPts val="130"/>
              </a:spcBef>
            </a:pPr>
            <a:endParaRPr lang="en-US" sz="2200" dirty="0">
              <a:latin typeface="Times New Roman"/>
              <a:cs typeface="Times New Roman"/>
            </a:endParaRPr>
          </a:p>
          <a:p>
            <a:pPr>
              <a:spcBef>
                <a:spcPts val="130"/>
              </a:spcBef>
            </a:pPr>
            <a:r>
              <a:rPr lang="en-US" sz="2200" b="1" spc="-20" dirty="0">
                <a:solidFill>
                  <a:srgbClr val="C00000"/>
                </a:solidFill>
                <a:latin typeface="Times New Roman"/>
                <a:cs typeface="Times New Roman"/>
              </a:rPr>
              <a:t>* As of 1/02/2026</a:t>
            </a:r>
            <a:endParaRPr lang="en-US" sz="2200" dirty="0">
              <a:latin typeface="Times New Roman"/>
              <a:cs typeface="Times New Roman"/>
            </a:endParaRPr>
          </a:p>
          <a:p>
            <a:pPr>
              <a:lnSpc>
                <a:spcPct val="100000"/>
              </a:lnSpc>
              <a:spcBef>
                <a:spcPts val="130"/>
              </a:spcBef>
            </a:pPr>
            <a:endParaRPr sz="2200" dirty="0">
              <a:latin typeface="Times New Roman"/>
              <a:cs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389255">
              <a:lnSpc>
                <a:spcPct val="100000"/>
              </a:lnSpc>
              <a:spcBef>
                <a:spcPts val="95"/>
              </a:spcBef>
            </a:pPr>
            <a:r>
              <a:rPr dirty="0"/>
              <a:t>Campaign</a:t>
            </a:r>
            <a:r>
              <a:rPr spc="-80" dirty="0"/>
              <a:t> </a:t>
            </a:r>
            <a:r>
              <a:rPr spc="-10" dirty="0"/>
              <a:t>Timeline</a:t>
            </a:r>
          </a:p>
        </p:txBody>
      </p:sp>
      <p:sp>
        <p:nvSpPr>
          <p:cNvPr id="3" name="object 3"/>
          <p:cNvSpPr/>
          <p:nvPr/>
        </p:nvSpPr>
        <p:spPr>
          <a:xfrm>
            <a:off x="2499677" y="1885188"/>
            <a:ext cx="5943600" cy="22225"/>
          </a:xfrm>
          <a:custGeom>
            <a:avLst/>
            <a:gdLst/>
            <a:ahLst/>
            <a:cxnLst/>
            <a:rect l="l" t="t" r="r" b="b"/>
            <a:pathLst>
              <a:path w="5943600" h="22225">
                <a:moveTo>
                  <a:pt x="5943600" y="0"/>
                </a:moveTo>
                <a:lnTo>
                  <a:pt x="0" y="0"/>
                </a:lnTo>
                <a:lnTo>
                  <a:pt x="0" y="22098"/>
                </a:lnTo>
                <a:lnTo>
                  <a:pt x="5943600" y="22098"/>
                </a:lnTo>
                <a:lnTo>
                  <a:pt x="5943600" y="0"/>
                </a:lnTo>
                <a:close/>
              </a:path>
            </a:pathLst>
          </a:custGeom>
          <a:solidFill>
            <a:srgbClr val="005AA2"/>
          </a:solidFill>
        </p:spPr>
        <p:txBody>
          <a:bodyPr wrap="square" lIns="0" tIns="0" rIns="0" bIns="0" rtlCol="0"/>
          <a:lstStyle/>
          <a:p>
            <a:endParaRPr/>
          </a:p>
        </p:txBody>
      </p:sp>
      <p:sp>
        <p:nvSpPr>
          <p:cNvPr id="4" name="object 4"/>
          <p:cNvSpPr txBox="1"/>
          <p:nvPr/>
        </p:nvSpPr>
        <p:spPr>
          <a:xfrm>
            <a:off x="4772977" y="1618741"/>
            <a:ext cx="435609" cy="299720"/>
          </a:xfrm>
          <a:prstGeom prst="rect">
            <a:avLst/>
          </a:prstGeom>
        </p:spPr>
        <p:txBody>
          <a:bodyPr vert="horz" wrap="square" lIns="0" tIns="12700" rIns="0" bIns="0" rtlCol="0">
            <a:spAutoFit/>
          </a:bodyPr>
          <a:lstStyle/>
          <a:p>
            <a:pPr marL="12700">
              <a:lnSpc>
                <a:spcPct val="100000"/>
              </a:lnSpc>
              <a:spcBef>
                <a:spcPts val="100"/>
              </a:spcBef>
            </a:pPr>
            <a:r>
              <a:rPr sz="1800" b="1" spc="-25" dirty="0">
                <a:solidFill>
                  <a:srgbClr val="005AA2"/>
                </a:solidFill>
                <a:latin typeface="Calibri"/>
                <a:cs typeface="Calibri"/>
              </a:rPr>
              <a:t>Task</a:t>
            </a:r>
            <a:endParaRPr sz="1800">
              <a:latin typeface="Calibri"/>
              <a:cs typeface="Calibri"/>
            </a:endParaRPr>
          </a:p>
        </p:txBody>
      </p:sp>
      <p:sp>
        <p:nvSpPr>
          <p:cNvPr id="5" name="object 5"/>
          <p:cNvSpPr txBox="1"/>
          <p:nvPr/>
        </p:nvSpPr>
        <p:spPr>
          <a:xfrm>
            <a:off x="2486977" y="1618741"/>
            <a:ext cx="1841500" cy="848360"/>
          </a:xfrm>
          <a:prstGeom prst="rect">
            <a:avLst/>
          </a:prstGeom>
        </p:spPr>
        <p:txBody>
          <a:bodyPr vert="horz" wrap="square" lIns="0" tIns="12700" rIns="0" bIns="0" rtlCol="0">
            <a:spAutoFit/>
          </a:bodyPr>
          <a:lstStyle/>
          <a:p>
            <a:pPr marL="12700">
              <a:lnSpc>
                <a:spcPct val="100000"/>
              </a:lnSpc>
              <a:spcBef>
                <a:spcPts val="100"/>
              </a:spcBef>
            </a:pPr>
            <a:r>
              <a:rPr sz="1800" b="1" spc="-20" dirty="0">
                <a:solidFill>
                  <a:srgbClr val="005AA2"/>
                </a:solidFill>
                <a:latin typeface="Calibri"/>
                <a:cs typeface="Calibri"/>
              </a:rPr>
              <a:t>Date</a:t>
            </a:r>
            <a:endParaRPr sz="1800" dirty="0">
              <a:latin typeface="Calibri"/>
              <a:cs typeface="Calibri"/>
            </a:endParaRPr>
          </a:p>
          <a:p>
            <a:pPr marL="354965" indent="-342265">
              <a:lnSpc>
                <a:spcPct val="100000"/>
              </a:lnSpc>
              <a:spcBef>
                <a:spcPts val="2160"/>
              </a:spcBef>
              <a:buFont typeface="Arial"/>
              <a:buChar char="•"/>
              <a:tabLst>
                <a:tab pos="354965" algn="l"/>
              </a:tabLst>
            </a:pPr>
            <a:r>
              <a:rPr sz="1800" b="1" dirty="0">
                <a:solidFill>
                  <a:srgbClr val="E36C09"/>
                </a:solidFill>
                <a:latin typeface="Calibri"/>
                <a:cs typeface="Calibri"/>
              </a:rPr>
              <a:t>Dec</a:t>
            </a:r>
            <a:r>
              <a:rPr sz="1800" b="1" spc="-25" dirty="0">
                <a:solidFill>
                  <a:srgbClr val="E36C09"/>
                </a:solidFill>
                <a:latin typeface="Calibri"/>
                <a:cs typeface="Calibri"/>
              </a:rPr>
              <a:t> </a:t>
            </a:r>
            <a:r>
              <a:rPr sz="1800" b="1" dirty="0">
                <a:solidFill>
                  <a:srgbClr val="E36C09"/>
                </a:solidFill>
                <a:latin typeface="Calibri"/>
                <a:cs typeface="Calibri"/>
              </a:rPr>
              <a:t>‘2</a:t>
            </a:r>
            <a:r>
              <a:rPr lang="en-US" b="1" dirty="0">
                <a:solidFill>
                  <a:srgbClr val="E36C09"/>
                </a:solidFill>
                <a:latin typeface="Calibri"/>
                <a:cs typeface="Calibri"/>
              </a:rPr>
              <a:t>5</a:t>
            </a:r>
            <a:r>
              <a:rPr sz="1800" b="1" dirty="0">
                <a:solidFill>
                  <a:srgbClr val="E36C09"/>
                </a:solidFill>
                <a:latin typeface="Calibri"/>
                <a:cs typeface="Calibri"/>
              </a:rPr>
              <a:t>-</a:t>
            </a:r>
            <a:r>
              <a:rPr sz="1800" b="1" spc="-10" dirty="0">
                <a:solidFill>
                  <a:srgbClr val="E36C09"/>
                </a:solidFill>
                <a:latin typeface="Calibri"/>
                <a:cs typeface="Calibri"/>
              </a:rPr>
              <a:t> </a:t>
            </a:r>
            <a:r>
              <a:rPr sz="1800" b="1" dirty="0">
                <a:solidFill>
                  <a:srgbClr val="E36C09"/>
                </a:solidFill>
                <a:latin typeface="Calibri"/>
                <a:cs typeface="Calibri"/>
              </a:rPr>
              <a:t>Jan</a:t>
            </a:r>
            <a:r>
              <a:rPr sz="1800" b="1" spc="-10" dirty="0">
                <a:solidFill>
                  <a:srgbClr val="E36C09"/>
                </a:solidFill>
                <a:latin typeface="Calibri"/>
                <a:cs typeface="Calibri"/>
              </a:rPr>
              <a:t> </a:t>
            </a:r>
            <a:r>
              <a:rPr sz="1800" b="1" spc="-25" dirty="0">
                <a:solidFill>
                  <a:srgbClr val="E36C09"/>
                </a:solidFill>
                <a:latin typeface="Calibri"/>
                <a:cs typeface="Calibri"/>
              </a:rPr>
              <a:t>’2</a:t>
            </a:r>
            <a:r>
              <a:rPr lang="en-US" b="1" spc="-25" dirty="0">
                <a:solidFill>
                  <a:srgbClr val="E36C09"/>
                </a:solidFill>
                <a:latin typeface="Calibri"/>
                <a:cs typeface="Calibri"/>
              </a:rPr>
              <a:t>6</a:t>
            </a:r>
            <a:endParaRPr sz="1800" dirty="0">
              <a:latin typeface="Calibri"/>
              <a:cs typeface="Calibri"/>
            </a:endParaRPr>
          </a:p>
        </p:txBody>
      </p:sp>
      <p:sp>
        <p:nvSpPr>
          <p:cNvPr id="6" name="object 6"/>
          <p:cNvSpPr txBox="1"/>
          <p:nvPr/>
        </p:nvSpPr>
        <p:spPr>
          <a:xfrm>
            <a:off x="4572000" y="2167382"/>
            <a:ext cx="4448047" cy="2799869"/>
          </a:xfrm>
          <a:prstGeom prst="rect">
            <a:avLst/>
          </a:prstGeom>
        </p:spPr>
        <p:txBody>
          <a:bodyPr vert="horz" wrap="square" lIns="0" tIns="10795" rIns="0" bIns="0" rtlCol="0">
            <a:spAutoFit/>
          </a:bodyPr>
          <a:lstStyle/>
          <a:p>
            <a:pPr marL="12700" marR="515620">
              <a:lnSpc>
                <a:spcPct val="100600"/>
              </a:lnSpc>
              <a:spcBef>
                <a:spcPts val="85"/>
              </a:spcBef>
            </a:pPr>
            <a:r>
              <a:rPr sz="1800" b="1" dirty="0">
                <a:solidFill>
                  <a:srgbClr val="E36C09"/>
                </a:solidFill>
                <a:latin typeface="Calibri"/>
                <a:cs typeface="Calibri"/>
              </a:rPr>
              <a:t>Determine</a:t>
            </a:r>
            <a:r>
              <a:rPr sz="1800" b="1" spc="-35" dirty="0">
                <a:solidFill>
                  <a:srgbClr val="E36C09"/>
                </a:solidFill>
                <a:latin typeface="Calibri"/>
                <a:cs typeface="Calibri"/>
              </a:rPr>
              <a:t> </a:t>
            </a:r>
            <a:r>
              <a:rPr sz="1800" b="1" dirty="0">
                <a:solidFill>
                  <a:srgbClr val="E36C09"/>
                </a:solidFill>
                <a:latin typeface="Calibri"/>
                <a:cs typeface="Calibri"/>
              </a:rPr>
              <a:t>the</a:t>
            </a:r>
            <a:r>
              <a:rPr sz="1800" b="1" spc="-50" dirty="0">
                <a:solidFill>
                  <a:srgbClr val="E36C09"/>
                </a:solidFill>
                <a:latin typeface="Calibri"/>
                <a:cs typeface="Calibri"/>
              </a:rPr>
              <a:t> </a:t>
            </a:r>
            <a:r>
              <a:rPr sz="1800" b="1" dirty="0">
                <a:solidFill>
                  <a:srgbClr val="E36C09"/>
                </a:solidFill>
                <a:latin typeface="Calibri"/>
                <a:cs typeface="Calibri"/>
              </a:rPr>
              <a:t>time</a:t>
            </a:r>
            <a:r>
              <a:rPr sz="1800" b="1" spc="-40" dirty="0">
                <a:solidFill>
                  <a:srgbClr val="E36C09"/>
                </a:solidFill>
                <a:latin typeface="Calibri"/>
                <a:cs typeface="Calibri"/>
              </a:rPr>
              <a:t> </a:t>
            </a:r>
            <a:r>
              <a:rPr sz="1800" b="1" dirty="0">
                <a:solidFill>
                  <a:srgbClr val="E36C09"/>
                </a:solidFill>
                <a:latin typeface="Calibri"/>
                <a:cs typeface="Calibri"/>
              </a:rPr>
              <a:t>and</a:t>
            </a:r>
            <a:r>
              <a:rPr sz="1800" b="1" spc="-30" dirty="0">
                <a:solidFill>
                  <a:srgbClr val="E36C09"/>
                </a:solidFill>
                <a:latin typeface="Calibri"/>
                <a:cs typeface="Calibri"/>
              </a:rPr>
              <a:t> </a:t>
            </a:r>
            <a:r>
              <a:rPr sz="1800" b="1" dirty="0">
                <a:solidFill>
                  <a:srgbClr val="E36C09"/>
                </a:solidFill>
                <a:latin typeface="Calibri"/>
                <a:cs typeface="Calibri"/>
              </a:rPr>
              <a:t>date</a:t>
            </a:r>
            <a:r>
              <a:rPr sz="1800" b="1" spc="-40" dirty="0">
                <a:solidFill>
                  <a:srgbClr val="E36C09"/>
                </a:solidFill>
                <a:latin typeface="Calibri"/>
                <a:cs typeface="Calibri"/>
              </a:rPr>
              <a:t> </a:t>
            </a:r>
            <a:r>
              <a:rPr sz="1800" b="1" dirty="0">
                <a:solidFill>
                  <a:srgbClr val="E36C09"/>
                </a:solidFill>
                <a:latin typeface="Calibri"/>
                <a:cs typeface="Calibri"/>
              </a:rPr>
              <a:t>for</a:t>
            </a:r>
            <a:r>
              <a:rPr sz="1800" b="1" spc="-25" dirty="0">
                <a:solidFill>
                  <a:srgbClr val="E36C09"/>
                </a:solidFill>
                <a:latin typeface="Calibri"/>
                <a:cs typeface="Calibri"/>
              </a:rPr>
              <a:t> </a:t>
            </a:r>
            <a:r>
              <a:rPr sz="1800" b="1" spc="-20" dirty="0">
                <a:solidFill>
                  <a:srgbClr val="E36C09"/>
                </a:solidFill>
                <a:latin typeface="Calibri"/>
                <a:cs typeface="Calibri"/>
              </a:rPr>
              <a:t>your </a:t>
            </a:r>
            <a:r>
              <a:rPr sz="1800" b="1" dirty="0">
                <a:solidFill>
                  <a:srgbClr val="E36C09"/>
                </a:solidFill>
                <a:latin typeface="Calibri"/>
                <a:cs typeface="Calibri"/>
              </a:rPr>
              <a:t>Friends</a:t>
            </a:r>
            <a:r>
              <a:rPr sz="1800" b="1" spc="-25" dirty="0">
                <a:solidFill>
                  <a:srgbClr val="E36C09"/>
                </a:solidFill>
                <a:latin typeface="Calibri"/>
                <a:cs typeface="Calibri"/>
              </a:rPr>
              <a:t> </a:t>
            </a:r>
            <a:r>
              <a:rPr sz="1800" b="1" dirty="0">
                <a:solidFill>
                  <a:srgbClr val="E36C09"/>
                </a:solidFill>
                <a:latin typeface="Calibri"/>
                <a:cs typeface="Calibri"/>
              </a:rPr>
              <a:t>of</a:t>
            </a:r>
            <a:r>
              <a:rPr sz="1800" b="1" spc="-20" dirty="0">
                <a:solidFill>
                  <a:srgbClr val="E36C09"/>
                </a:solidFill>
                <a:latin typeface="Calibri"/>
                <a:cs typeface="Calibri"/>
              </a:rPr>
              <a:t> </a:t>
            </a:r>
            <a:r>
              <a:rPr sz="1800" b="1" dirty="0">
                <a:solidFill>
                  <a:srgbClr val="E36C09"/>
                </a:solidFill>
                <a:latin typeface="Calibri"/>
                <a:cs typeface="Calibri"/>
              </a:rPr>
              <a:t>Scouting</a:t>
            </a:r>
            <a:r>
              <a:rPr sz="1800" b="1" spc="-30" dirty="0">
                <a:solidFill>
                  <a:srgbClr val="E36C09"/>
                </a:solidFill>
                <a:latin typeface="Calibri"/>
                <a:cs typeface="Calibri"/>
              </a:rPr>
              <a:t> </a:t>
            </a:r>
            <a:r>
              <a:rPr sz="1800" b="1" spc="-10" dirty="0">
                <a:solidFill>
                  <a:srgbClr val="E36C09"/>
                </a:solidFill>
                <a:latin typeface="Calibri"/>
                <a:cs typeface="Calibri"/>
              </a:rPr>
              <a:t>presentation</a:t>
            </a:r>
            <a:endParaRPr sz="1800" dirty="0">
              <a:latin typeface="Calibri"/>
              <a:cs typeface="Calibri"/>
            </a:endParaRPr>
          </a:p>
          <a:p>
            <a:pPr marL="12700" marR="5080">
              <a:lnSpc>
                <a:spcPct val="100000"/>
              </a:lnSpc>
            </a:pPr>
            <a:r>
              <a:rPr sz="1800" b="1" dirty="0">
                <a:solidFill>
                  <a:srgbClr val="005AA2"/>
                </a:solidFill>
                <a:latin typeface="Calibri"/>
                <a:cs typeface="Calibri"/>
              </a:rPr>
              <a:t>FOS </a:t>
            </a:r>
            <a:r>
              <a:rPr sz="1800" b="1" spc="-10" dirty="0">
                <a:solidFill>
                  <a:srgbClr val="005AA2"/>
                </a:solidFill>
                <a:latin typeface="Calibri"/>
                <a:cs typeface="Calibri"/>
              </a:rPr>
              <a:t>Unit Coordinator</a:t>
            </a:r>
            <a:r>
              <a:rPr sz="1800" b="1" dirty="0">
                <a:solidFill>
                  <a:srgbClr val="005AA2"/>
                </a:solidFill>
                <a:latin typeface="Calibri"/>
                <a:cs typeface="Calibri"/>
              </a:rPr>
              <a:t> </a:t>
            </a:r>
            <a:r>
              <a:rPr sz="1800" b="1" spc="-10" dirty="0">
                <a:solidFill>
                  <a:srgbClr val="005AA2"/>
                </a:solidFill>
                <a:latin typeface="Calibri"/>
                <a:cs typeface="Calibri"/>
              </a:rPr>
              <a:t>Training</a:t>
            </a:r>
            <a:endParaRPr lang="en-US" sz="1800" b="1" spc="-10" dirty="0">
              <a:solidFill>
                <a:srgbClr val="005AA2"/>
              </a:solidFill>
              <a:latin typeface="Calibri"/>
              <a:cs typeface="Calibri"/>
            </a:endParaRPr>
          </a:p>
          <a:p>
            <a:pPr marL="12700" marR="5080">
              <a:lnSpc>
                <a:spcPct val="100000"/>
              </a:lnSpc>
            </a:pPr>
            <a:r>
              <a:rPr sz="1800" b="1" dirty="0">
                <a:solidFill>
                  <a:srgbClr val="E36C09"/>
                </a:solidFill>
                <a:latin typeface="Calibri"/>
                <a:cs typeface="Calibri"/>
              </a:rPr>
              <a:t>Conduct</a:t>
            </a:r>
            <a:r>
              <a:rPr sz="1800" b="1" spc="-30" dirty="0">
                <a:solidFill>
                  <a:srgbClr val="E36C09"/>
                </a:solidFill>
                <a:latin typeface="Calibri"/>
                <a:cs typeface="Calibri"/>
              </a:rPr>
              <a:t> </a:t>
            </a:r>
            <a:r>
              <a:rPr sz="1800" b="1" dirty="0">
                <a:solidFill>
                  <a:srgbClr val="E36C09"/>
                </a:solidFill>
                <a:latin typeface="Calibri"/>
                <a:cs typeface="Calibri"/>
              </a:rPr>
              <a:t>Unit</a:t>
            </a:r>
            <a:r>
              <a:rPr sz="1800" b="1" spc="-15" dirty="0">
                <a:solidFill>
                  <a:srgbClr val="E36C09"/>
                </a:solidFill>
                <a:latin typeface="Calibri"/>
                <a:cs typeface="Calibri"/>
              </a:rPr>
              <a:t> </a:t>
            </a:r>
            <a:r>
              <a:rPr sz="1800" b="1" dirty="0">
                <a:solidFill>
                  <a:srgbClr val="E36C09"/>
                </a:solidFill>
                <a:latin typeface="Calibri"/>
                <a:cs typeface="Calibri"/>
              </a:rPr>
              <a:t>FOS</a:t>
            </a:r>
            <a:r>
              <a:rPr sz="1800" b="1" spc="-15" dirty="0">
                <a:solidFill>
                  <a:srgbClr val="E36C09"/>
                </a:solidFill>
                <a:latin typeface="Calibri"/>
                <a:cs typeface="Calibri"/>
              </a:rPr>
              <a:t> </a:t>
            </a:r>
            <a:r>
              <a:rPr sz="1800" b="1" spc="-10" dirty="0">
                <a:solidFill>
                  <a:srgbClr val="E36C09"/>
                </a:solidFill>
                <a:latin typeface="Calibri"/>
                <a:cs typeface="Calibri"/>
              </a:rPr>
              <a:t>Presentations</a:t>
            </a:r>
            <a:r>
              <a:rPr sz="1800" b="1" spc="-35" dirty="0">
                <a:solidFill>
                  <a:srgbClr val="E36C09"/>
                </a:solidFill>
                <a:latin typeface="Calibri"/>
                <a:cs typeface="Calibri"/>
              </a:rPr>
              <a:t> </a:t>
            </a:r>
            <a:r>
              <a:rPr sz="1800" b="1" dirty="0">
                <a:solidFill>
                  <a:srgbClr val="E36C09"/>
                </a:solidFill>
                <a:latin typeface="Calibri"/>
                <a:cs typeface="Calibri"/>
              </a:rPr>
              <a:t>and</a:t>
            </a:r>
            <a:r>
              <a:rPr sz="1800" b="1" spc="-10" dirty="0">
                <a:solidFill>
                  <a:srgbClr val="E36C09"/>
                </a:solidFill>
                <a:latin typeface="Calibri"/>
                <a:cs typeface="Calibri"/>
              </a:rPr>
              <a:t> follow </a:t>
            </a:r>
            <a:r>
              <a:rPr sz="1800" b="1" spc="-25" dirty="0">
                <a:solidFill>
                  <a:srgbClr val="E36C09"/>
                </a:solidFill>
                <a:latin typeface="Calibri"/>
                <a:cs typeface="Calibri"/>
              </a:rPr>
              <a:t>up</a:t>
            </a:r>
            <a:endParaRPr lang="en-US" sz="1800" b="1" spc="-25" dirty="0">
              <a:solidFill>
                <a:srgbClr val="E36C09"/>
              </a:solidFill>
              <a:latin typeface="Calibri"/>
              <a:cs typeface="Calibri"/>
            </a:endParaRPr>
          </a:p>
          <a:p>
            <a:pPr marL="12700" marR="5080">
              <a:lnSpc>
                <a:spcPct val="100000"/>
              </a:lnSpc>
            </a:pPr>
            <a:endParaRPr lang="en-US" sz="1800" b="1" spc="-25" dirty="0">
              <a:solidFill>
                <a:srgbClr val="E36C09"/>
              </a:solidFill>
              <a:latin typeface="Calibri"/>
              <a:cs typeface="Calibri"/>
            </a:endParaRPr>
          </a:p>
          <a:p>
            <a:pPr marL="12700" marR="361315">
              <a:lnSpc>
                <a:spcPct val="100000"/>
              </a:lnSpc>
            </a:pPr>
            <a:r>
              <a:rPr sz="1800" b="1" dirty="0">
                <a:solidFill>
                  <a:srgbClr val="005AA2"/>
                </a:solidFill>
                <a:latin typeface="Calibri"/>
                <a:cs typeface="Calibri"/>
              </a:rPr>
              <a:t>Conclusion</a:t>
            </a:r>
            <a:r>
              <a:rPr sz="1800" b="1" spc="-30" dirty="0">
                <a:solidFill>
                  <a:srgbClr val="005AA2"/>
                </a:solidFill>
                <a:latin typeface="Calibri"/>
                <a:cs typeface="Calibri"/>
              </a:rPr>
              <a:t> </a:t>
            </a:r>
            <a:r>
              <a:rPr sz="1800" b="1" dirty="0">
                <a:solidFill>
                  <a:srgbClr val="005AA2"/>
                </a:solidFill>
                <a:latin typeface="Calibri"/>
                <a:cs typeface="Calibri"/>
              </a:rPr>
              <a:t>of</a:t>
            </a:r>
            <a:r>
              <a:rPr sz="1800" b="1" spc="-30" dirty="0">
                <a:solidFill>
                  <a:srgbClr val="005AA2"/>
                </a:solidFill>
                <a:latin typeface="Calibri"/>
                <a:cs typeface="Calibri"/>
              </a:rPr>
              <a:t> </a:t>
            </a:r>
            <a:r>
              <a:rPr sz="1800" b="1" dirty="0">
                <a:solidFill>
                  <a:srgbClr val="005AA2"/>
                </a:solidFill>
                <a:latin typeface="Calibri"/>
                <a:cs typeface="Calibri"/>
              </a:rPr>
              <a:t>202</a:t>
            </a:r>
            <a:r>
              <a:rPr lang="en-US" sz="1800" b="1" dirty="0">
                <a:solidFill>
                  <a:srgbClr val="005AA2"/>
                </a:solidFill>
                <a:latin typeface="Calibri"/>
                <a:cs typeface="Calibri"/>
              </a:rPr>
              <a:t>5</a:t>
            </a:r>
            <a:r>
              <a:rPr sz="1800" b="1" spc="-20" dirty="0">
                <a:solidFill>
                  <a:srgbClr val="005AA2"/>
                </a:solidFill>
                <a:latin typeface="Calibri"/>
                <a:cs typeface="Calibri"/>
              </a:rPr>
              <a:t> </a:t>
            </a:r>
            <a:r>
              <a:rPr sz="1800" b="1" dirty="0">
                <a:solidFill>
                  <a:srgbClr val="005AA2"/>
                </a:solidFill>
                <a:latin typeface="Calibri"/>
                <a:cs typeface="Calibri"/>
              </a:rPr>
              <a:t>FOS</a:t>
            </a:r>
            <a:r>
              <a:rPr sz="1800" b="1" spc="-25" dirty="0">
                <a:solidFill>
                  <a:srgbClr val="005AA2"/>
                </a:solidFill>
                <a:latin typeface="Calibri"/>
                <a:cs typeface="Calibri"/>
              </a:rPr>
              <a:t> </a:t>
            </a:r>
            <a:r>
              <a:rPr sz="1800" b="1" spc="-10" dirty="0">
                <a:solidFill>
                  <a:srgbClr val="005AA2"/>
                </a:solidFill>
                <a:latin typeface="Calibri"/>
                <a:cs typeface="Calibri"/>
              </a:rPr>
              <a:t>Campaign</a:t>
            </a:r>
            <a:endParaRPr lang="en-US" sz="1800" b="1" spc="-10" dirty="0">
              <a:solidFill>
                <a:srgbClr val="005AA2"/>
              </a:solidFill>
              <a:latin typeface="Calibri"/>
              <a:cs typeface="Calibri"/>
            </a:endParaRPr>
          </a:p>
          <a:p>
            <a:pPr marL="12700" marR="361315">
              <a:lnSpc>
                <a:spcPct val="100000"/>
              </a:lnSpc>
            </a:pPr>
            <a:r>
              <a:rPr sz="1800" b="1" dirty="0">
                <a:solidFill>
                  <a:srgbClr val="E36C09"/>
                </a:solidFill>
                <a:latin typeface="Calibri"/>
                <a:cs typeface="Calibri"/>
              </a:rPr>
              <a:t>Conduct</a:t>
            </a:r>
            <a:r>
              <a:rPr sz="1800" b="1" spc="-30" dirty="0">
                <a:solidFill>
                  <a:srgbClr val="E36C09"/>
                </a:solidFill>
                <a:latin typeface="Calibri"/>
                <a:cs typeface="Calibri"/>
              </a:rPr>
              <a:t> </a:t>
            </a:r>
            <a:r>
              <a:rPr lang="en-US" sz="1800" b="1" spc="-30" dirty="0">
                <a:solidFill>
                  <a:srgbClr val="E36C09"/>
                </a:solidFill>
                <a:latin typeface="Calibri"/>
                <a:cs typeface="Calibri"/>
              </a:rPr>
              <a:t>District </a:t>
            </a:r>
            <a:r>
              <a:rPr sz="1800" b="1" spc="-10" dirty="0">
                <a:solidFill>
                  <a:srgbClr val="E36C09"/>
                </a:solidFill>
                <a:latin typeface="Calibri"/>
                <a:cs typeface="Calibri"/>
              </a:rPr>
              <a:t>Clean-</a:t>
            </a:r>
            <a:r>
              <a:rPr sz="1800" b="1" dirty="0">
                <a:solidFill>
                  <a:srgbClr val="E36C09"/>
                </a:solidFill>
                <a:latin typeface="Calibri"/>
                <a:cs typeface="Calibri"/>
              </a:rPr>
              <a:t>Up</a:t>
            </a:r>
            <a:r>
              <a:rPr sz="1800" b="1" spc="-20" dirty="0">
                <a:solidFill>
                  <a:srgbClr val="E36C09"/>
                </a:solidFill>
                <a:latin typeface="Calibri"/>
                <a:cs typeface="Calibri"/>
              </a:rPr>
              <a:t> </a:t>
            </a:r>
            <a:r>
              <a:rPr sz="1800" b="1" dirty="0">
                <a:solidFill>
                  <a:srgbClr val="E36C09"/>
                </a:solidFill>
                <a:latin typeface="Calibri"/>
                <a:cs typeface="Calibri"/>
              </a:rPr>
              <a:t>Campaign</a:t>
            </a:r>
            <a:endParaRPr lang="en-US" b="1" spc="-30" dirty="0">
              <a:solidFill>
                <a:srgbClr val="E36C09"/>
              </a:solidFill>
              <a:latin typeface="Calibri"/>
              <a:cs typeface="Calibri"/>
            </a:endParaRPr>
          </a:p>
          <a:p>
            <a:pPr marL="12700" marR="361315">
              <a:lnSpc>
                <a:spcPct val="100000"/>
              </a:lnSpc>
            </a:pPr>
            <a:endParaRPr sz="1800" dirty="0">
              <a:latin typeface="Calibri"/>
              <a:cs typeface="Calibri"/>
            </a:endParaRPr>
          </a:p>
          <a:p>
            <a:pPr marL="12700" marR="847090">
              <a:lnSpc>
                <a:spcPts val="2170"/>
              </a:lnSpc>
              <a:spcBef>
                <a:spcPts val="50"/>
              </a:spcBef>
            </a:pPr>
            <a:r>
              <a:rPr sz="1800" b="1" dirty="0">
                <a:solidFill>
                  <a:srgbClr val="005AA2"/>
                </a:solidFill>
                <a:latin typeface="Calibri"/>
                <a:cs typeface="Calibri"/>
              </a:rPr>
              <a:t>Unit</a:t>
            </a:r>
            <a:r>
              <a:rPr sz="1800" b="1" spc="-45" dirty="0">
                <a:solidFill>
                  <a:srgbClr val="005AA2"/>
                </a:solidFill>
                <a:latin typeface="Calibri"/>
                <a:cs typeface="Calibri"/>
              </a:rPr>
              <a:t> </a:t>
            </a:r>
            <a:r>
              <a:rPr sz="1800" b="1" dirty="0">
                <a:solidFill>
                  <a:srgbClr val="005AA2"/>
                </a:solidFill>
                <a:latin typeface="Calibri"/>
                <a:cs typeface="Calibri"/>
              </a:rPr>
              <a:t>Recognition</a:t>
            </a:r>
            <a:r>
              <a:rPr sz="1800" b="1" spc="-40" dirty="0">
                <a:solidFill>
                  <a:srgbClr val="005AA2"/>
                </a:solidFill>
                <a:latin typeface="Calibri"/>
                <a:cs typeface="Calibri"/>
              </a:rPr>
              <a:t> </a:t>
            </a:r>
            <a:r>
              <a:rPr sz="1800" b="1" dirty="0">
                <a:solidFill>
                  <a:srgbClr val="005AA2"/>
                </a:solidFill>
                <a:latin typeface="Calibri"/>
                <a:cs typeface="Calibri"/>
              </a:rPr>
              <a:t>at</a:t>
            </a:r>
            <a:r>
              <a:rPr sz="1800" b="1" spc="-40" dirty="0">
                <a:solidFill>
                  <a:srgbClr val="005AA2"/>
                </a:solidFill>
                <a:latin typeface="Calibri"/>
                <a:cs typeface="Calibri"/>
              </a:rPr>
              <a:t> </a:t>
            </a:r>
            <a:r>
              <a:rPr sz="1800" b="1" dirty="0">
                <a:solidFill>
                  <a:srgbClr val="005AA2"/>
                </a:solidFill>
                <a:latin typeface="Calibri"/>
                <a:cs typeface="Calibri"/>
              </a:rPr>
              <a:t>District</a:t>
            </a:r>
            <a:r>
              <a:rPr sz="1800" b="1" spc="-45" dirty="0">
                <a:solidFill>
                  <a:srgbClr val="005AA2"/>
                </a:solidFill>
                <a:latin typeface="Calibri"/>
                <a:cs typeface="Calibri"/>
              </a:rPr>
              <a:t> </a:t>
            </a:r>
            <a:r>
              <a:rPr sz="1800" b="1" spc="-20" dirty="0">
                <a:solidFill>
                  <a:srgbClr val="005AA2"/>
                </a:solidFill>
                <a:latin typeface="Calibri"/>
                <a:cs typeface="Calibri"/>
              </a:rPr>
              <a:t>Award </a:t>
            </a:r>
            <a:r>
              <a:rPr sz="1800" b="1" spc="-10" dirty="0">
                <a:solidFill>
                  <a:srgbClr val="005AA2"/>
                </a:solidFill>
                <a:latin typeface="Calibri"/>
                <a:cs typeface="Calibri"/>
              </a:rPr>
              <a:t>Banquets</a:t>
            </a:r>
            <a:endParaRPr sz="1800" dirty="0">
              <a:latin typeface="Calibri"/>
              <a:cs typeface="Calibri"/>
            </a:endParaRPr>
          </a:p>
        </p:txBody>
      </p:sp>
      <p:sp>
        <p:nvSpPr>
          <p:cNvPr id="7" name="object 7"/>
          <p:cNvSpPr txBox="1"/>
          <p:nvPr/>
        </p:nvSpPr>
        <p:spPr>
          <a:xfrm>
            <a:off x="2486977" y="2717546"/>
            <a:ext cx="1639570" cy="572770"/>
          </a:xfrm>
          <a:prstGeom prst="rect">
            <a:avLst/>
          </a:prstGeom>
        </p:spPr>
        <p:txBody>
          <a:bodyPr vert="horz" wrap="square" lIns="0" tIns="12700" rIns="0" bIns="0" rtlCol="0">
            <a:spAutoFit/>
          </a:bodyPr>
          <a:lstStyle/>
          <a:p>
            <a:pPr marL="354965" indent="-342265">
              <a:lnSpc>
                <a:spcPts val="2155"/>
              </a:lnSpc>
              <a:spcBef>
                <a:spcPts val="100"/>
              </a:spcBef>
              <a:buFont typeface="Arial"/>
              <a:buChar char="•"/>
              <a:tabLst>
                <a:tab pos="354965" algn="l"/>
              </a:tabLst>
            </a:pPr>
            <a:r>
              <a:rPr sz="1800" b="1" spc="-10" dirty="0">
                <a:solidFill>
                  <a:srgbClr val="005AA2"/>
                </a:solidFill>
                <a:latin typeface="Calibri"/>
                <a:cs typeface="Calibri"/>
              </a:rPr>
              <a:t>January</a:t>
            </a:r>
            <a:endParaRPr sz="1800">
              <a:latin typeface="Calibri"/>
              <a:cs typeface="Calibri"/>
            </a:endParaRPr>
          </a:p>
          <a:p>
            <a:pPr marL="354965" indent="-342265">
              <a:lnSpc>
                <a:spcPts val="2155"/>
              </a:lnSpc>
              <a:buFont typeface="Arial"/>
              <a:buChar char="•"/>
              <a:tabLst>
                <a:tab pos="354965" algn="l"/>
              </a:tabLst>
            </a:pPr>
            <a:r>
              <a:rPr sz="1800" b="1" dirty="0">
                <a:solidFill>
                  <a:srgbClr val="E36C09"/>
                </a:solidFill>
                <a:latin typeface="Calibri"/>
                <a:cs typeface="Calibri"/>
              </a:rPr>
              <a:t>January-</a:t>
            </a:r>
            <a:r>
              <a:rPr sz="1800" b="1" spc="-30" dirty="0">
                <a:solidFill>
                  <a:srgbClr val="E36C09"/>
                </a:solidFill>
                <a:latin typeface="Calibri"/>
                <a:cs typeface="Calibri"/>
              </a:rPr>
              <a:t> </a:t>
            </a:r>
            <a:r>
              <a:rPr sz="1800" b="1" spc="-25" dirty="0">
                <a:solidFill>
                  <a:srgbClr val="E36C09"/>
                </a:solidFill>
                <a:latin typeface="Calibri"/>
                <a:cs typeface="Calibri"/>
              </a:rPr>
              <a:t>May</a:t>
            </a:r>
            <a:endParaRPr sz="1800">
              <a:latin typeface="Calibri"/>
              <a:cs typeface="Calibri"/>
            </a:endParaRPr>
          </a:p>
        </p:txBody>
      </p:sp>
      <p:sp>
        <p:nvSpPr>
          <p:cNvPr id="8" name="object 8"/>
          <p:cNvSpPr txBox="1"/>
          <p:nvPr/>
        </p:nvSpPr>
        <p:spPr>
          <a:xfrm>
            <a:off x="2486977" y="3540505"/>
            <a:ext cx="1341120" cy="572770"/>
          </a:xfrm>
          <a:prstGeom prst="rect">
            <a:avLst/>
          </a:prstGeom>
        </p:spPr>
        <p:txBody>
          <a:bodyPr vert="horz" wrap="square" lIns="0" tIns="12700" rIns="0" bIns="0" rtlCol="0">
            <a:spAutoFit/>
          </a:bodyPr>
          <a:lstStyle/>
          <a:p>
            <a:pPr marL="354965" indent="-342265">
              <a:lnSpc>
                <a:spcPts val="2155"/>
              </a:lnSpc>
              <a:spcBef>
                <a:spcPts val="100"/>
              </a:spcBef>
              <a:buFont typeface="Arial"/>
              <a:buChar char="•"/>
              <a:tabLst>
                <a:tab pos="354965" algn="l"/>
              </a:tabLst>
            </a:pPr>
            <a:r>
              <a:rPr sz="1800" b="1" spc="-20" dirty="0">
                <a:solidFill>
                  <a:srgbClr val="005AA2"/>
                </a:solidFill>
                <a:latin typeface="Calibri"/>
                <a:cs typeface="Calibri"/>
              </a:rPr>
              <a:t>June</a:t>
            </a:r>
            <a:endParaRPr sz="1800">
              <a:latin typeface="Calibri"/>
              <a:cs typeface="Calibri"/>
            </a:endParaRPr>
          </a:p>
          <a:p>
            <a:pPr marL="354965" indent="-342265">
              <a:lnSpc>
                <a:spcPts val="2155"/>
              </a:lnSpc>
              <a:buFont typeface="Arial"/>
              <a:buChar char="•"/>
              <a:tabLst>
                <a:tab pos="354965" algn="l"/>
              </a:tabLst>
            </a:pPr>
            <a:r>
              <a:rPr sz="1800" b="1" dirty="0">
                <a:solidFill>
                  <a:srgbClr val="E36C09"/>
                </a:solidFill>
                <a:latin typeface="Calibri"/>
                <a:cs typeface="Calibri"/>
              </a:rPr>
              <a:t>June</a:t>
            </a:r>
            <a:r>
              <a:rPr sz="1800" b="1" spc="-15" dirty="0">
                <a:solidFill>
                  <a:srgbClr val="E36C09"/>
                </a:solidFill>
                <a:latin typeface="Calibri"/>
                <a:cs typeface="Calibri"/>
              </a:rPr>
              <a:t> </a:t>
            </a:r>
            <a:r>
              <a:rPr sz="1800" b="1" dirty="0">
                <a:solidFill>
                  <a:srgbClr val="E36C09"/>
                </a:solidFill>
                <a:latin typeface="Calibri"/>
                <a:cs typeface="Calibri"/>
              </a:rPr>
              <a:t>-</a:t>
            </a:r>
            <a:r>
              <a:rPr sz="1800" b="1" spc="-10" dirty="0">
                <a:solidFill>
                  <a:srgbClr val="E36C09"/>
                </a:solidFill>
                <a:latin typeface="Calibri"/>
                <a:cs typeface="Calibri"/>
              </a:rPr>
              <a:t> </a:t>
            </a:r>
            <a:r>
              <a:rPr sz="1800" b="1" spc="-20" dirty="0">
                <a:solidFill>
                  <a:srgbClr val="E36C09"/>
                </a:solidFill>
                <a:latin typeface="Calibri"/>
                <a:cs typeface="Calibri"/>
              </a:rPr>
              <a:t>July</a:t>
            </a:r>
            <a:endParaRPr sz="1800">
              <a:latin typeface="Calibri"/>
              <a:cs typeface="Calibri"/>
            </a:endParaRPr>
          </a:p>
        </p:txBody>
      </p:sp>
      <p:sp>
        <p:nvSpPr>
          <p:cNvPr id="9" name="object 9"/>
          <p:cNvSpPr txBox="1"/>
          <p:nvPr/>
        </p:nvSpPr>
        <p:spPr>
          <a:xfrm>
            <a:off x="2486977" y="4361942"/>
            <a:ext cx="1033780" cy="299720"/>
          </a:xfrm>
          <a:prstGeom prst="rect">
            <a:avLst/>
          </a:prstGeom>
        </p:spPr>
        <p:txBody>
          <a:bodyPr vert="horz" wrap="square" lIns="0" tIns="12700" rIns="0" bIns="0" rtlCol="0">
            <a:spAutoFit/>
          </a:bodyPr>
          <a:lstStyle/>
          <a:p>
            <a:pPr marL="354965" indent="-342265">
              <a:lnSpc>
                <a:spcPct val="100000"/>
              </a:lnSpc>
              <a:spcBef>
                <a:spcPts val="100"/>
              </a:spcBef>
              <a:buFont typeface="Arial"/>
              <a:buChar char="•"/>
              <a:tabLst>
                <a:tab pos="354965" algn="l"/>
              </a:tabLst>
            </a:pPr>
            <a:r>
              <a:rPr sz="1800" b="1" dirty="0">
                <a:solidFill>
                  <a:srgbClr val="005AA2"/>
                </a:solidFill>
                <a:latin typeface="Calibri"/>
                <a:cs typeface="Calibri"/>
              </a:rPr>
              <a:t>Fall</a:t>
            </a:r>
            <a:r>
              <a:rPr sz="1800" b="1" spc="-60" dirty="0">
                <a:solidFill>
                  <a:srgbClr val="005AA2"/>
                </a:solidFill>
                <a:latin typeface="Calibri"/>
                <a:cs typeface="Calibri"/>
              </a:rPr>
              <a:t> </a:t>
            </a:r>
            <a:r>
              <a:rPr sz="1800" b="1" spc="-25" dirty="0">
                <a:solidFill>
                  <a:srgbClr val="005AA2"/>
                </a:solidFill>
                <a:latin typeface="Calibri"/>
                <a:cs typeface="Calibri"/>
              </a:rPr>
              <a:t>‘2</a:t>
            </a:r>
            <a:r>
              <a:rPr lang="en-US" b="1" spc="-25" dirty="0">
                <a:solidFill>
                  <a:srgbClr val="005AA2"/>
                </a:solidFill>
                <a:latin typeface="Calibri"/>
                <a:cs typeface="Calibri"/>
              </a:rPr>
              <a:t>6</a:t>
            </a:r>
            <a:endParaRPr sz="1800" dirty="0">
              <a:latin typeface="Calibri"/>
              <a:cs typeface="Calibri"/>
            </a:endParaRPr>
          </a:p>
        </p:txBody>
      </p:sp>
      <p:sp>
        <p:nvSpPr>
          <p:cNvPr id="10" name="object 10"/>
          <p:cNvSpPr txBox="1"/>
          <p:nvPr/>
        </p:nvSpPr>
        <p:spPr>
          <a:xfrm>
            <a:off x="8852407" y="6598602"/>
            <a:ext cx="167640" cy="178435"/>
          </a:xfrm>
          <a:prstGeom prst="rect">
            <a:avLst/>
          </a:prstGeom>
        </p:spPr>
        <p:txBody>
          <a:bodyPr vert="horz" wrap="square" lIns="0" tIns="12700" rIns="0" bIns="0" rtlCol="0">
            <a:spAutoFit/>
          </a:bodyPr>
          <a:lstStyle/>
          <a:p>
            <a:pPr marL="12700">
              <a:lnSpc>
                <a:spcPct val="100000"/>
              </a:lnSpc>
              <a:spcBef>
                <a:spcPts val="100"/>
              </a:spcBef>
            </a:pPr>
            <a:r>
              <a:rPr sz="1000" b="1" spc="-25" dirty="0">
                <a:solidFill>
                  <a:srgbClr val="94B3D6"/>
                </a:solidFill>
                <a:latin typeface="Arial"/>
                <a:cs typeface="Arial"/>
              </a:rPr>
              <a:t>23</a:t>
            </a:r>
            <a:endParaRPr sz="100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8BB012-0283-6F4A-E62A-497CEB3594AD}"/>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EAE6A24D-0B84-263A-AEEE-0297DCA10497}"/>
              </a:ext>
            </a:extLst>
          </p:cNvPr>
          <p:cNvSpPr txBox="1"/>
          <p:nvPr/>
        </p:nvSpPr>
        <p:spPr>
          <a:xfrm>
            <a:off x="2265784" y="1398779"/>
            <a:ext cx="6379809" cy="4411464"/>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005AA2"/>
                </a:solidFill>
                <a:latin typeface="Calibri"/>
                <a:cs typeface="Calibri"/>
              </a:rPr>
              <a:t>Giving</a:t>
            </a:r>
            <a:r>
              <a:rPr sz="1800" b="1" spc="-20" dirty="0">
                <a:solidFill>
                  <a:srgbClr val="005AA2"/>
                </a:solidFill>
                <a:latin typeface="Calibri"/>
                <a:cs typeface="Calibri"/>
              </a:rPr>
              <a:t> </a:t>
            </a:r>
            <a:r>
              <a:rPr sz="1800" b="1" spc="-10" dirty="0">
                <a:solidFill>
                  <a:srgbClr val="005AA2"/>
                </a:solidFill>
                <a:latin typeface="Calibri"/>
                <a:cs typeface="Calibri"/>
              </a:rPr>
              <a:t>Levels</a:t>
            </a:r>
            <a:endParaRPr lang="en-US" sz="1800" b="1" spc="-10" dirty="0">
              <a:solidFill>
                <a:srgbClr val="005AA2"/>
              </a:solidFill>
              <a:latin typeface="Calibri"/>
              <a:cs typeface="Calibri"/>
            </a:endParaRPr>
          </a:p>
          <a:p>
            <a:pPr marL="12700">
              <a:lnSpc>
                <a:spcPct val="100000"/>
              </a:lnSpc>
              <a:spcBef>
                <a:spcPts val="100"/>
              </a:spcBef>
            </a:pPr>
            <a:endParaRPr sz="1800" dirty="0">
              <a:latin typeface="Calibri"/>
              <a:cs typeface="Calibri"/>
            </a:endParaRPr>
          </a:p>
          <a:p>
            <a:pPr marL="269875" indent="-257175">
              <a:lnSpc>
                <a:spcPct val="100000"/>
              </a:lnSpc>
              <a:buFont typeface="Symbol"/>
              <a:buChar char=""/>
              <a:tabLst>
                <a:tab pos="269875" algn="l"/>
              </a:tabLst>
            </a:pPr>
            <a:r>
              <a:rPr sz="1800" b="1" spc="-10" dirty="0">
                <a:solidFill>
                  <a:srgbClr val="8063A1"/>
                </a:solidFill>
                <a:latin typeface="Calibri"/>
                <a:cs typeface="Calibri"/>
              </a:rPr>
              <a:t>$1-</a:t>
            </a:r>
            <a:r>
              <a:rPr sz="1800" b="1" dirty="0">
                <a:solidFill>
                  <a:srgbClr val="8063A1"/>
                </a:solidFill>
                <a:latin typeface="Calibri"/>
                <a:cs typeface="Calibri"/>
              </a:rPr>
              <a:t>199:</a:t>
            </a:r>
            <a:r>
              <a:rPr sz="1800" b="1" spc="-50" dirty="0">
                <a:solidFill>
                  <a:srgbClr val="8063A1"/>
                </a:solidFill>
                <a:latin typeface="Calibri"/>
                <a:cs typeface="Calibri"/>
              </a:rPr>
              <a:t> </a:t>
            </a:r>
            <a:r>
              <a:rPr sz="1800" b="1" spc="-10" dirty="0">
                <a:solidFill>
                  <a:srgbClr val="005AA2"/>
                </a:solidFill>
                <a:latin typeface="Calibri"/>
                <a:cs typeface="Calibri"/>
              </a:rPr>
              <a:t>Sticker</a:t>
            </a:r>
            <a:endParaRPr lang="en-US" sz="1800" b="1" spc="-10" dirty="0">
              <a:solidFill>
                <a:srgbClr val="005AA2"/>
              </a:solidFill>
              <a:latin typeface="Calibri"/>
              <a:cs typeface="Calibri"/>
            </a:endParaRPr>
          </a:p>
          <a:p>
            <a:pPr marL="269875" indent="-257175">
              <a:lnSpc>
                <a:spcPct val="100000"/>
              </a:lnSpc>
              <a:buFont typeface="Symbol"/>
              <a:buChar char=""/>
              <a:tabLst>
                <a:tab pos="269875" algn="l"/>
              </a:tabLst>
            </a:pPr>
            <a:endParaRPr sz="1800" dirty="0">
              <a:latin typeface="Calibri"/>
              <a:cs typeface="Calibri"/>
            </a:endParaRPr>
          </a:p>
          <a:p>
            <a:pPr marL="269875" marR="5080" indent="-257810">
              <a:lnSpc>
                <a:spcPct val="100000"/>
              </a:lnSpc>
              <a:buFont typeface="Symbol"/>
              <a:buChar char=""/>
              <a:tabLst>
                <a:tab pos="269875" algn="l"/>
              </a:tabLst>
            </a:pPr>
            <a:r>
              <a:rPr sz="1800" b="1" dirty="0">
                <a:solidFill>
                  <a:srgbClr val="8063A1"/>
                </a:solidFill>
                <a:latin typeface="Calibri"/>
                <a:cs typeface="Calibri"/>
              </a:rPr>
              <a:t>$200:</a:t>
            </a:r>
            <a:r>
              <a:rPr sz="1800" b="1" spc="-30" dirty="0">
                <a:solidFill>
                  <a:srgbClr val="8063A1"/>
                </a:solidFill>
                <a:latin typeface="Calibri"/>
                <a:cs typeface="Calibri"/>
              </a:rPr>
              <a:t> </a:t>
            </a:r>
            <a:r>
              <a:rPr sz="1800" b="1" dirty="0">
                <a:solidFill>
                  <a:srgbClr val="005AA2"/>
                </a:solidFill>
                <a:latin typeface="Calibri"/>
                <a:cs typeface="Calibri"/>
              </a:rPr>
              <a:t>Collectable</a:t>
            </a:r>
            <a:r>
              <a:rPr sz="1800" b="1" spc="-55" dirty="0">
                <a:solidFill>
                  <a:srgbClr val="005AA2"/>
                </a:solidFill>
                <a:latin typeface="Calibri"/>
                <a:cs typeface="Calibri"/>
              </a:rPr>
              <a:t> </a:t>
            </a:r>
            <a:r>
              <a:rPr sz="1800" b="1" dirty="0">
                <a:solidFill>
                  <a:srgbClr val="005AA2"/>
                </a:solidFill>
                <a:latin typeface="Calibri"/>
                <a:cs typeface="Calibri"/>
              </a:rPr>
              <a:t>Council</a:t>
            </a:r>
            <a:r>
              <a:rPr sz="1800" b="1" spc="-35" dirty="0">
                <a:solidFill>
                  <a:srgbClr val="005AA2"/>
                </a:solidFill>
                <a:latin typeface="Calibri"/>
                <a:cs typeface="Calibri"/>
              </a:rPr>
              <a:t> </a:t>
            </a:r>
            <a:r>
              <a:rPr sz="1800" b="1" dirty="0">
                <a:solidFill>
                  <a:srgbClr val="005AA2"/>
                </a:solidFill>
                <a:latin typeface="Calibri"/>
                <a:cs typeface="Calibri"/>
              </a:rPr>
              <a:t>Shoulder</a:t>
            </a:r>
            <a:r>
              <a:rPr sz="1800" b="1" spc="-40" dirty="0">
                <a:solidFill>
                  <a:srgbClr val="005AA2"/>
                </a:solidFill>
                <a:latin typeface="Calibri"/>
                <a:cs typeface="Calibri"/>
              </a:rPr>
              <a:t> </a:t>
            </a:r>
            <a:r>
              <a:rPr sz="1800" b="1" spc="-10" dirty="0">
                <a:solidFill>
                  <a:srgbClr val="005AA2"/>
                </a:solidFill>
                <a:latin typeface="Calibri"/>
                <a:cs typeface="Calibri"/>
              </a:rPr>
              <a:t>patch</a:t>
            </a:r>
            <a:endParaRPr lang="en-US" sz="1800" b="1" spc="-10" dirty="0">
              <a:solidFill>
                <a:srgbClr val="005AA2"/>
              </a:solidFill>
              <a:latin typeface="Calibri"/>
              <a:cs typeface="Calibri"/>
            </a:endParaRPr>
          </a:p>
          <a:p>
            <a:pPr marL="269875" marR="5080" indent="-257810">
              <a:lnSpc>
                <a:spcPct val="100000"/>
              </a:lnSpc>
              <a:buFont typeface="Symbol"/>
              <a:buChar char=""/>
              <a:tabLst>
                <a:tab pos="269875" algn="l"/>
              </a:tabLst>
            </a:pPr>
            <a:endParaRPr sz="1800" dirty="0">
              <a:latin typeface="Calibri"/>
              <a:cs typeface="Calibri"/>
            </a:endParaRPr>
          </a:p>
          <a:p>
            <a:pPr marL="269875" marR="530225" indent="-257810">
              <a:lnSpc>
                <a:spcPct val="100000"/>
              </a:lnSpc>
              <a:buFont typeface="Symbol"/>
              <a:buChar char=""/>
              <a:tabLst>
                <a:tab pos="269875" algn="l"/>
              </a:tabLst>
            </a:pPr>
            <a:r>
              <a:rPr sz="1800" b="1" dirty="0">
                <a:solidFill>
                  <a:srgbClr val="8063A1"/>
                </a:solidFill>
                <a:latin typeface="Calibri"/>
                <a:cs typeface="Calibri"/>
              </a:rPr>
              <a:t>$3</a:t>
            </a:r>
            <a:r>
              <a:rPr lang="en-US" sz="1800" b="1" dirty="0">
                <a:solidFill>
                  <a:srgbClr val="8063A1"/>
                </a:solidFill>
                <a:latin typeface="Calibri"/>
                <a:cs typeface="Calibri"/>
              </a:rPr>
              <a:t>75 </a:t>
            </a:r>
            <a:r>
              <a:rPr sz="1800" b="1" dirty="0">
                <a:solidFill>
                  <a:srgbClr val="8063A1"/>
                </a:solidFill>
                <a:latin typeface="Calibri"/>
                <a:cs typeface="Calibri"/>
              </a:rPr>
              <a:t>-</a:t>
            </a:r>
            <a:r>
              <a:rPr sz="1800" b="1" spc="-15" dirty="0">
                <a:solidFill>
                  <a:srgbClr val="8063A1"/>
                </a:solidFill>
                <a:latin typeface="Calibri"/>
                <a:cs typeface="Calibri"/>
              </a:rPr>
              <a:t> </a:t>
            </a:r>
            <a:r>
              <a:rPr sz="1800" b="1" dirty="0">
                <a:solidFill>
                  <a:srgbClr val="8063A1"/>
                </a:solidFill>
                <a:latin typeface="Calibri"/>
                <a:cs typeface="Calibri"/>
              </a:rPr>
              <a:t>Support</a:t>
            </a:r>
            <a:r>
              <a:rPr sz="1800" b="1" spc="-30" dirty="0">
                <a:solidFill>
                  <a:srgbClr val="8063A1"/>
                </a:solidFill>
                <a:latin typeface="Calibri"/>
                <a:cs typeface="Calibri"/>
              </a:rPr>
              <a:t> </a:t>
            </a:r>
            <a:r>
              <a:rPr sz="1800" b="1" dirty="0">
                <a:solidFill>
                  <a:srgbClr val="8063A1"/>
                </a:solidFill>
                <a:latin typeface="Calibri"/>
                <a:cs typeface="Calibri"/>
              </a:rPr>
              <a:t>1</a:t>
            </a:r>
            <a:r>
              <a:rPr sz="1800" b="1" spc="-15" dirty="0">
                <a:solidFill>
                  <a:srgbClr val="8063A1"/>
                </a:solidFill>
                <a:latin typeface="Calibri"/>
                <a:cs typeface="Calibri"/>
              </a:rPr>
              <a:t> </a:t>
            </a:r>
            <a:r>
              <a:rPr sz="1800" b="1" dirty="0">
                <a:solidFill>
                  <a:srgbClr val="8063A1"/>
                </a:solidFill>
                <a:latin typeface="Calibri"/>
                <a:cs typeface="Calibri"/>
              </a:rPr>
              <a:t>Scout:</a:t>
            </a:r>
            <a:r>
              <a:rPr sz="1800" b="1" spc="-25" dirty="0">
                <a:solidFill>
                  <a:srgbClr val="8063A1"/>
                </a:solidFill>
                <a:latin typeface="Calibri"/>
                <a:cs typeface="Calibri"/>
              </a:rPr>
              <a:t> </a:t>
            </a:r>
            <a:r>
              <a:rPr lang="en-US" b="1" spc="-20" dirty="0">
                <a:solidFill>
                  <a:srgbClr val="005AA2"/>
                </a:solidFill>
                <a:latin typeface="Calibri"/>
                <a:cs typeface="Calibri"/>
              </a:rPr>
              <a:t>License Plate Frame</a:t>
            </a:r>
            <a:endParaRPr lang="en-US" sz="1800" b="1" spc="-20" dirty="0">
              <a:solidFill>
                <a:srgbClr val="005AA2"/>
              </a:solidFill>
              <a:latin typeface="Calibri"/>
              <a:cs typeface="Calibri"/>
            </a:endParaRPr>
          </a:p>
          <a:p>
            <a:pPr marL="269875" marR="530225" indent="-257810">
              <a:lnSpc>
                <a:spcPct val="100000"/>
              </a:lnSpc>
              <a:buFont typeface="Symbol"/>
              <a:buChar char=""/>
              <a:tabLst>
                <a:tab pos="269875" algn="l"/>
              </a:tabLst>
            </a:pPr>
            <a:endParaRPr sz="1800" dirty="0">
              <a:latin typeface="Calibri"/>
              <a:cs typeface="Calibri"/>
            </a:endParaRPr>
          </a:p>
          <a:p>
            <a:pPr marL="269875" marR="56515" indent="-257810">
              <a:lnSpc>
                <a:spcPct val="100000"/>
              </a:lnSpc>
              <a:buFont typeface="Symbol"/>
              <a:buChar char=""/>
              <a:tabLst>
                <a:tab pos="269875" algn="l"/>
              </a:tabLst>
            </a:pPr>
            <a:r>
              <a:rPr sz="1800" b="1" dirty="0">
                <a:solidFill>
                  <a:srgbClr val="8063A1"/>
                </a:solidFill>
                <a:latin typeface="Calibri"/>
                <a:cs typeface="Calibri"/>
              </a:rPr>
              <a:t>$7</a:t>
            </a:r>
            <a:r>
              <a:rPr lang="en-US" sz="1800" b="1" dirty="0">
                <a:solidFill>
                  <a:srgbClr val="8063A1"/>
                </a:solidFill>
                <a:latin typeface="Calibri"/>
                <a:cs typeface="Calibri"/>
              </a:rPr>
              <a:t>5</a:t>
            </a:r>
            <a:r>
              <a:rPr sz="1800" b="1" dirty="0">
                <a:solidFill>
                  <a:srgbClr val="8063A1"/>
                </a:solidFill>
                <a:latin typeface="Calibri"/>
                <a:cs typeface="Calibri"/>
              </a:rPr>
              <a:t>0</a:t>
            </a:r>
            <a:r>
              <a:rPr sz="1800" b="1" spc="-15" dirty="0">
                <a:solidFill>
                  <a:srgbClr val="8063A1"/>
                </a:solidFill>
                <a:latin typeface="Calibri"/>
                <a:cs typeface="Calibri"/>
              </a:rPr>
              <a:t> </a:t>
            </a:r>
            <a:r>
              <a:rPr sz="1800" b="1" dirty="0">
                <a:solidFill>
                  <a:srgbClr val="8063A1"/>
                </a:solidFill>
                <a:latin typeface="Calibri"/>
                <a:cs typeface="Calibri"/>
              </a:rPr>
              <a:t>-</a:t>
            </a:r>
            <a:r>
              <a:rPr sz="1800" b="1" spc="-15" dirty="0">
                <a:solidFill>
                  <a:srgbClr val="8063A1"/>
                </a:solidFill>
                <a:latin typeface="Calibri"/>
                <a:cs typeface="Calibri"/>
              </a:rPr>
              <a:t> </a:t>
            </a:r>
            <a:r>
              <a:rPr sz="1800" b="1" dirty="0">
                <a:solidFill>
                  <a:srgbClr val="8063A1"/>
                </a:solidFill>
                <a:latin typeface="Calibri"/>
                <a:cs typeface="Calibri"/>
              </a:rPr>
              <a:t>Support</a:t>
            </a:r>
            <a:r>
              <a:rPr sz="1800" b="1" spc="-30" dirty="0">
                <a:solidFill>
                  <a:srgbClr val="8063A1"/>
                </a:solidFill>
                <a:latin typeface="Calibri"/>
                <a:cs typeface="Calibri"/>
              </a:rPr>
              <a:t> </a:t>
            </a:r>
            <a:r>
              <a:rPr sz="1800" b="1" dirty="0">
                <a:solidFill>
                  <a:srgbClr val="8063A1"/>
                </a:solidFill>
                <a:latin typeface="Calibri"/>
                <a:cs typeface="Calibri"/>
              </a:rPr>
              <a:t>2</a:t>
            </a:r>
            <a:r>
              <a:rPr sz="1800" b="1" spc="-15" dirty="0">
                <a:solidFill>
                  <a:srgbClr val="8063A1"/>
                </a:solidFill>
                <a:latin typeface="Calibri"/>
                <a:cs typeface="Calibri"/>
              </a:rPr>
              <a:t> </a:t>
            </a:r>
            <a:r>
              <a:rPr sz="1800" b="1" dirty="0">
                <a:solidFill>
                  <a:srgbClr val="8063A1"/>
                </a:solidFill>
                <a:latin typeface="Calibri"/>
                <a:cs typeface="Calibri"/>
              </a:rPr>
              <a:t>Scouts:</a:t>
            </a:r>
            <a:r>
              <a:rPr sz="1800" b="1" spc="370" dirty="0">
                <a:solidFill>
                  <a:srgbClr val="8063A1"/>
                </a:solidFill>
                <a:latin typeface="Calibri"/>
                <a:cs typeface="Calibri"/>
              </a:rPr>
              <a:t> </a:t>
            </a:r>
            <a:r>
              <a:rPr lang="en-US" b="1" dirty="0">
                <a:solidFill>
                  <a:srgbClr val="005AA2"/>
                </a:solidFill>
                <a:latin typeface="Calibri"/>
                <a:cs typeface="Calibri"/>
              </a:rPr>
              <a:t>N</a:t>
            </a:r>
            <a:r>
              <a:rPr lang="en-US" sz="1800" b="1" dirty="0">
                <a:solidFill>
                  <a:srgbClr val="005AA2"/>
                </a:solidFill>
                <a:latin typeface="Calibri"/>
                <a:cs typeface="Calibri"/>
              </a:rPr>
              <a:t>algene Water Bottle</a:t>
            </a:r>
          </a:p>
          <a:p>
            <a:pPr marL="269875" marR="56515" indent="-257810">
              <a:lnSpc>
                <a:spcPct val="100000"/>
              </a:lnSpc>
              <a:buFont typeface="Symbol"/>
              <a:buChar char=""/>
              <a:tabLst>
                <a:tab pos="269875" algn="l"/>
              </a:tabLst>
            </a:pPr>
            <a:endParaRPr sz="1500" dirty="0">
              <a:latin typeface="Calibri"/>
              <a:cs typeface="Calibri"/>
            </a:endParaRPr>
          </a:p>
          <a:p>
            <a:pPr marL="269875" marR="169545" indent="-257810">
              <a:lnSpc>
                <a:spcPct val="100000"/>
              </a:lnSpc>
              <a:buFont typeface="Symbol"/>
              <a:buChar char=""/>
              <a:tabLst>
                <a:tab pos="269875" algn="l"/>
              </a:tabLst>
            </a:pPr>
            <a:r>
              <a:rPr sz="1800" b="1" dirty="0">
                <a:solidFill>
                  <a:srgbClr val="8063A1"/>
                </a:solidFill>
                <a:latin typeface="Calibri"/>
                <a:cs typeface="Calibri"/>
              </a:rPr>
              <a:t>$1</a:t>
            </a:r>
            <a:r>
              <a:rPr lang="en-US" sz="1800" b="1" dirty="0">
                <a:solidFill>
                  <a:srgbClr val="8063A1"/>
                </a:solidFill>
                <a:latin typeface="Calibri"/>
                <a:cs typeface="Calibri"/>
              </a:rPr>
              <a:t>,0</a:t>
            </a:r>
            <a:r>
              <a:rPr sz="1800" b="1" dirty="0">
                <a:solidFill>
                  <a:srgbClr val="8063A1"/>
                </a:solidFill>
                <a:latin typeface="Calibri"/>
                <a:cs typeface="Calibri"/>
              </a:rPr>
              <a:t>00-</a:t>
            </a:r>
            <a:r>
              <a:rPr sz="1800" b="1" spc="-20" dirty="0">
                <a:solidFill>
                  <a:srgbClr val="8063A1"/>
                </a:solidFill>
                <a:latin typeface="Calibri"/>
                <a:cs typeface="Calibri"/>
              </a:rPr>
              <a:t> </a:t>
            </a:r>
            <a:r>
              <a:rPr lang="en-US" b="1" spc="-20" dirty="0">
                <a:solidFill>
                  <a:srgbClr val="8063A1"/>
                </a:solidFill>
                <a:latin typeface="Calibri"/>
                <a:cs typeface="Calibri"/>
              </a:rPr>
              <a:t>First Class</a:t>
            </a:r>
            <a:r>
              <a:rPr sz="1800" b="1" dirty="0">
                <a:solidFill>
                  <a:srgbClr val="8063A1"/>
                </a:solidFill>
                <a:latin typeface="Calibri"/>
                <a:cs typeface="Calibri"/>
              </a:rPr>
              <a:t>:</a:t>
            </a:r>
            <a:r>
              <a:rPr sz="1800" b="1" spc="-35" dirty="0">
                <a:solidFill>
                  <a:srgbClr val="8063A1"/>
                </a:solidFill>
                <a:latin typeface="Calibri"/>
                <a:cs typeface="Calibri"/>
              </a:rPr>
              <a:t> </a:t>
            </a:r>
            <a:r>
              <a:rPr lang="en-US" b="1" dirty="0">
                <a:solidFill>
                  <a:srgbClr val="005AA2"/>
                </a:solidFill>
                <a:latin typeface="Calibri"/>
                <a:cs typeface="Calibri"/>
              </a:rPr>
              <a:t>Pocket Knife</a:t>
            </a:r>
            <a:endParaRPr lang="en-US" sz="1800" b="1" dirty="0">
              <a:solidFill>
                <a:srgbClr val="005AA2"/>
              </a:solidFill>
              <a:latin typeface="Calibri"/>
              <a:cs typeface="Calibri"/>
            </a:endParaRPr>
          </a:p>
          <a:p>
            <a:pPr marL="269875" marR="169545" indent="-257810">
              <a:lnSpc>
                <a:spcPct val="100000"/>
              </a:lnSpc>
              <a:buFont typeface="Symbol"/>
              <a:buChar char=""/>
              <a:tabLst>
                <a:tab pos="269875" algn="l"/>
              </a:tabLst>
            </a:pPr>
            <a:endParaRPr sz="1800" dirty="0">
              <a:latin typeface="Calibri"/>
              <a:cs typeface="Calibri"/>
            </a:endParaRPr>
          </a:p>
          <a:p>
            <a:pPr marL="269875" marR="10795" indent="-257810">
              <a:lnSpc>
                <a:spcPct val="100000"/>
              </a:lnSpc>
              <a:buFont typeface="Symbol"/>
              <a:buChar char=""/>
              <a:tabLst>
                <a:tab pos="269875" algn="l"/>
              </a:tabLst>
            </a:pPr>
            <a:r>
              <a:rPr sz="1800" b="1" dirty="0">
                <a:solidFill>
                  <a:srgbClr val="8063A1"/>
                </a:solidFill>
                <a:latin typeface="Calibri"/>
                <a:cs typeface="Calibri"/>
              </a:rPr>
              <a:t>$</a:t>
            </a:r>
            <a:r>
              <a:rPr lang="en-US" sz="1800" b="1" dirty="0">
                <a:solidFill>
                  <a:srgbClr val="8063A1"/>
                </a:solidFill>
                <a:latin typeface="Calibri"/>
                <a:cs typeface="Calibri"/>
              </a:rPr>
              <a:t>1,5</a:t>
            </a:r>
            <a:r>
              <a:rPr sz="1800" b="1" dirty="0">
                <a:solidFill>
                  <a:srgbClr val="8063A1"/>
                </a:solidFill>
                <a:latin typeface="Calibri"/>
                <a:cs typeface="Calibri"/>
              </a:rPr>
              <a:t>00-</a:t>
            </a:r>
            <a:r>
              <a:rPr sz="1800" b="1" spc="-20" dirty="0">
                <a:solidFill>
                  <a:srgbClr val="8063A1"/>
                </a:solidFill>
                <a:latin typeface="Calibri"/>
                <a:cs typeface="Calibri"/>
              </a:rPr>
              <a:t> </a:t>
            </a:r>
            <a:r>
              <a:rPr sz="1800" b="1" dirty="0">
                <a:solidFill>
                  <a:srgbClr val="8063A1"/>
                </a:solidFill>
                <a:latin typeface="Calibri"/>
                <a:cs typeface="Calibri"/>
              </a:rPr>
              <a:t>Support</a:t>
            </a:r>
            <a:r>
              <a:rPr sz="1800" b="1" spc="-40" dirty="0">
                <a:solidFill>
                  <a:srgbClr val="8063A1"/>
                </a:solidFill>
                <a:latin typeface="Calibri"/>
                <a:cs typeface="Calibri"/>
              </a:rPr>
              <a:t> </a:t>
            </a:r>
            <a:r>
              <a:rPr lang="en-US" sz="1800" b="1" spc="-40" dirty="0">
                <a:solidFill>
                  <a:srgbClr val="8063A1"/>
                </a:solidFill>
                <a:latin typeface="Calibri"/>
                <a:cs typeface="Calibri"/>
              </a:rPr>
              <a:t>4 Scouts</a:t>
            </a:r>
            <a:r>
              <a:rPr sz="1800" b="1" spc="-10" dirty="0">
                <a:solidFill>
                  <a:srgbClr val="8063A1"/>
                </a:solidFill>
                <a:latin typeface="Calibri"/>
                <a:cs typeface="Calibri"/>
              </a:rPr>
              <a:t>:</a:t>
            </a:r>
            <a:r>
              <a:rPr sz="1800" b="1" spc="-25" dirty="0">
                <a:solidFill>
                  <a:srgbClr val="8063A1"/>
                </a:solidFill>
                <a:latin typeface="Calibri"/>
                <a:cs typeface="Calibri"/>
              </a:rPr>
              <a:t> </a:t>
            </a:r>
            <a:r>
              <a:rPr sz="1800" b="1" dirty="0">
                <a:solidFill>
                  <a:srgbClr val="005AA2"/>
                </a:solidFill>
                <a:latin typeface="Calibri"/>
                <a:cs typeface="Calibri"/>
              </a:rPr>
              <a:t>A</a:t>
            </a:r>
            <a:r>
              <a:rPr lang="en-US" sz="1800" b="1" dirty="0">
                <a:solidFill>
                  <a:srgbClr val="005AA2"/>
                </a:solidFill>
                <a:latin typeface="Calibri"/>
                <a:cs typeface="Calibri"/>
              </a:rPr>
              <a:t>xe</a:t>
            </a:r>
          </a:p>
          <a:p>
            <a:pPr marL="269875" marR="10795" indent="-257810">
              <a:lnSpc>
                <a:spcPct val="100000"/>
              </a:lnSpc>
              <a:buFont typeface="Symbol"/>
              <a:buChar char=""/>
              <a:tabLst>
                <a:tab pos="269875" algn="l"/>
              </a:tabLst>
            </a:pPr>
            <a:endParaRPr lang="en-US" sz="1800" b="1" spc="-35" dirty="0">
              <a:solidFill>
                <a:srgbClr val="005AA2"/>
              </a:solidFill>
              <a:latin typeface="Calibri"/>
              <a:cs typeface="Calibri"/>
            </a:endParaRPr>
          </a:p>
          <a:p>
            <a:pPr marL="269875" marR="10795" indent="-257810">
              <a:buFont typeface="Symbol"/>
              <a:buChar char=""/>
              <a:tabLst>
                <a:tab pos="269875" algn="l"/>
              </a:tabLst>
            </a:pPr>
            <a:r>
              <a:rPr lang="en-US" sz="1800" b="1" dirty="0">
                <a:solidFill>
                  <a:srgbClr val="8063A1"/>
                </a:solidFill>
                <a:latin typeface="Calibri"/>
                <a:cs typeface="Calibri"/>
              </a:rPr>
              <a:t>$2,500-</a:t>
            </a:r>
            <a:r>
              <a:rPr lang="en-US" sz="1800" b="1" spc="-20" dirty="0">
                <a:solidFill>
                  <a:srgbClr val="8063A1"/>
                </a:solidFill>
                <a:latin typeface="Calibri"/>
                <a:cs typeface="Calibri"/>
              </a:rPr>
              <a:t> </a:t>
            </a:r>
            <a:r>
              <a:rPr lang="en-US" sz="1800" b="1" dirty="0">
                <a:solidFill>
                  <a:srgbClr val="8063A1"/>
                </a:solidFill>
                <a:latin typeface="Calibri"/>
                <a:cs typeface="Calibri"/>
              </a:rPr>
              <a:t>Support</a:t>
            </a:r>
            <a:r>
              <a:rPr lang="en-US" sz="1800" b="1" spc="-40" dirty="0">
                <a:solidFill>
                  <a:srgbClr val="8063A1"/>
                </a:solidFill>
                <a:latin typeface="Calibri"/>
                <a:cs typeface="Calibri"/>
              </a:rPr>
              <a:t> a Den or Patrol</a:t>
            </a:r>
            <a:r>
              <a:rPr lang="en-US" sz="1800" b="1" spc="-10" dirty="0">
                <a:solidFill>
                  <a:srgbClr val="8063A1"/>
                </a:solidFill>
                <a:latin typeface="Calibri"/>
                <a:cs typeface="Calibri"/>
              </a:rPr>
              <a:t>:</a:t>
            </a:r>
            <a:r>
              <a:rPr lang="en-US" sz="1800" b="1" spc="-25" dirty="0">
                <a:solidFill>
                  <a:srgbClr val="8063A1"/>
                </a:solidFill>
                <a:latin typeface="Calibri"/>
                <a:cs typeface="Calibri"/>
              </a:rPr>
              <a:t> </a:t>
            </a:r>
            <a:r>
              <a:rPr lang="en-US" sz="1800" b="1" dirty="0">
                <a:solidFill>
                  <a:srgbClr val="005AA2"/>
                </a:solidFill>
                <a:latin typeface="Calibri"/>
                <a:cs typeface="Calibri"/>
              </a:rPr>
              <a:t>All</a:t>
            </a:r>
            <a:r>
              <a:rPr lang="en-US" sz="1800" b="1" spc="-35" dirty="0">
                <a:solidFill>
                  <a:srgbClr val="005AA2"/>
                </a:solidFill>
                <a:latin typeface="Calibri"/>
                <a:cs typeface="Calibri"/>
              </a:rPr>
              <a:t> 4 gifts</a:t>
            </a:r>
            <a:endParaRPr lang="en-US" sz="1800" dirty="0">
              <a:latin typeface="Calibri"/>
              <a:cs typeface="Calibri"/>
            </a:endParaRPr>
          </a:p>
          <a:p>
            <a:pPr marL="269875" marR="10795" indent="-257810">
              <a:lnSpc>
                <a:spcPct val="100000"/>
              </a:lnSpc>
              <a:buFont typeface="Symbol"/>
              <a:buChar char=""/>
              <a:tabLst>
                <a:tab pos="269875" algn="l"/>
              </a:tabLst>
            </a:pPr>
            <a:endParaRPr sz="1800" dirty="0">
              <a:latin typeface="Calibri"/>
              <a:cs typeface="Calibri"/>
            </a:endParaRPr>
          </a:p>
        </p:txBody>
      </p:sp>
      <p:sp>
        <p:nvSpPr>
          <p:cNvPr id="3" name="object 3">
            <a:extLst>
              <a:ext uri="{FF2B5EF4-FFF2-40B4-BE49-F238E27FC236}">
                <a16:creationId xmlns:a16="http://schemas.microsoft.com/office/drawing/2014/main" id="{5A1C2888-CC65-70D0-64A1-34D651A1E232}"/>
              </a:ext>
            </a:extLst>
          </p:cNvPr>
          <p:cNvSpPr txBox="1">
            <a:spLocks noGrp="1"/>
          </p:cNvSpPr>
          <p:nvPr>
            <p:ph type="title"/>
          </p:nvPr>
        </p:nvSpPr>
        <p:spPr>
          <a:xfrm>
            <a:off x="2294658" y="222169"/>
            <a:ext cx="3745229" cy="1000760"/>
          </a:xfrm>
          <a:prstGeom prst="rect">
            <a:avLst/>
          </a:prstGeom>
        </p:spPr>
        <p:txBody>
          <a:bodyPr vert="horz" wrap="square" lIns="0" tIns="12065" rIns="0" bIns="0" rtlCol="0">
            <a:spAutoFit/>
          </a:bodyPr>
          <a:lstStyle/>
          <a:p>
            <a:pPr marL="12700">
              <a:lnSpc>
                <a:spcPct val="100000"/>
              </a:lnSpc>
              <a:spcBef>
                <a:spcPts val="95"/>
              </a:spcBef>
            </a:pPr>
            <a:r>
              <a:rPr dirty="0">
                <a:solidFill>
                  <a:srgbClr val="C00000"/>
                </a:solidFill>
              </a:rPr>
              <a:t>202</a:t>
            </a:r>
            <a:r>
              <a:rPr lang="en-US" dirty="0">
                <a:solidFill>
                  <a:srgbClr val="C00000"/>
                </a:solidFill>
              </a:rPr>
              <a:t>6</a:t>
            </a:r>
            <a:r>
              <a:rPr spc="-30" dirty="0">
                <a:solidFill>
                  <a:srgbClr val="C00000"/>
                </a:solidFill>
              </a:rPr>
              <a:t> </a:t>
            </a:r>
            <a:r>
              <a:rPr spc="-25" dirty="0">
                <a:solidFill>
                  <a:srgbClr val="C00000"/>
                </a:solidFill>
              </a:rPr>
              <a:t>FOS</a:t>
            </a:r>
          </a:p>
          <a:p>
            <a:pPr marL="12700">
              <a:lnSpc>
                <a:spcPct val="100000"/>
              </a:lnSpc>
            </a:pPr>
            <a:r>
              <a:rPr dirty="0">
                <a:solidFill>
                  <a:srgbClr val="C00000"/>
                </a:solidFill>
              </a:rPr>
              <a:t>Recognition</a:t>
            </a:r>
            <a:r>
              <a:rPr spc="-80" dirty="0">
                <a:solidFill>
                  <a:srgbClr val="C00000"/>
                </a:solidFill>
              </a:rPr>
              <a:t> </a:t>
            </a:r>
            <a:r>
              <a:rPr spc="-10" dirty="0">
                <a:solidFill>
                  <a:srgbClr val="C00000"/>
                </a:solidFill>
              </a:rPr>
              <a:t>Levels</a:t>
            </a:r>
          </a:p>
        </p:txBody>
      </p:sp>
      <p:pic>
        <p:nvPicPr>
          <p:cNvPr id="5" name="Picture 4">
            <a:extLst>
              <a:ext uri="{FF2B5EF4-FFF2-40B4-BE49-F238E27FC236}">
                <a16:creationId xmlns:a16="http://schemas.microsoft.com/office/drawing/2014/main" id="{860FBD20-2367-A97A-0AD6-B88E6C1FF05D}"/>
              </a:ext>
            </a:extLst>
          </p:cNvPr>
          <p:cNvPicPr>
            <a:picLocks noChangeAspect="1"/>
          </p:cNvPicPr>
          <p:nvPr/>
        </p:nvPicPr>
        <p:blipFill>
          <a:blip r:embed="rId2"/>
          <a:stretch>
            <a:fillRect/>
          </a:stretch>
        </p:blipFill>
        <p:spPr>
          <a:xfrm>
            <a:off x="4087212" y="1398779"/>
            <a:ext cx="1005351" cy="1000760"/>
          </a:xfrm>
          <a:prstGeom prst="rect">
            <a:avLst/>
          </a:prstGeom>
        </p:spPr>
      </p:pic>
      <p:pic>
        <p:nvPicPr>
          <p:cNvPr id="16" name="Picture 15">
            <a:extLst>
              <a:ext uri="{FF2B5EF4-FFF2-40B4-BE49-F238E27FC236}">
                <a16:creationId xmlns:a16="http://schemas.microsoft.com/office/drawing/2014/main" id="{D2F8BC7C-A3CE-D0CD-357D-1DCBAB25220C}"/>
              </a:ext>
            </a:extLst>
          </p:cNvPr>
          <p:cNvPicPr>
            <a:picLocks noChangeAspect="1"/>
          </p:cNvPicPr>
          <p:nvPr/>
        </p:nvPicPr>
        <p:blipFill>
          <a:blip r:embed="rId3"/>
          <a:stretch>
            <a:fillRect/>
          </a:stretch>
        </p:blipFill>
        <p:spPr>
          <a:xfrm>
            <a:off x="7762763" y="2399539"/>
            <a:ext cx="882830" cy="1481557"/>
          </a:xfrm>
          <a:prstGeom prst="rect">
            <a:avLst/>
          </a:prstGeom>
        </p:spPr>
      </p:pic>
      <p:pic>
        <p:nvPicPr>
          <p:cNvPr id="4" name="Picture 3" descr="A patch with a picture of a flag and a flag with a path and trees">
            <a:extLst>
              <a:ext uri="{FF2B5EF4-FFF2-40B4-BE49-F238E27FC236}">
                <a16:creationId xmlns:a16="http://schemas.microsoft.com/office/drawing/2014/main" id="{99F385B7-666E-84B9-3C6A-6E8377210C54}"/>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411267" y="394126"/>
            <a:ext cx="2399937" cy="1294741"/>
          </a:xfrm>
          <a:prstGeom prst="rect">
            <a:avLst/>
          </a:prstGeom>
        </p:spPr>
      </p:pic>
      <p:pic>
        <p:nvPicPr>
          <p:cNvPr id="6" name="Picture 5" descr="A blank license plate with text&#10;&#10;AI-generated content may be incorrect.">
            <a:extLst>
              <a:ext uri="{FF2B5EF4-FFF2-40B4-BE49-F238E27FC236}">
                <a16:creationId xmlns:a16="http://schemas.microsoft.com/office/drawing/2014/main" id="{65418435-9634-67DC-64F5-F6EBD4B819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69551" y="5459221"/>
            <a:ext cx="2073009" cy="1033392"/>
          </a:xfrm>
          <a:prstGeom prst="rect">
            <a:avLst/>
          </a:prstGeom>
        </p:spPr>
      </p:pic>
      <p:pic>
        <p:nvPicPr>
          <p:cNvPr id="10" name="Picture 9" descr="A close-up of a pocket knife">
            <a:extLst>
              <a:ext uri="{FF2B5EF4-FFF2-40B4-BE49-F238E27FC236}">
                <a16:creationId xmlns:a16="http://schemas.microsoft.com/office/drawing/2014/main" id="{31623A4E-84F8-2510-6CFD-48665CFE3E9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35743" y="4067704"/>
            <a:ext cx="2592656" cy="1114387"/>
          </a:xfrm>
          <a:prstGeom prst="rect">
            <a:avLst/>
          </a:prstGeom>
        </p:spPr>
      </p:pic>
      <p:pic>
        <p:nvPicPr>
          <p:cNvPr id="17" name="Picture 16" descr="A close-up of a axe">
            <a:extLst>
              <a:ext uri="{FF2B5EF4-FFF2-40B4-BE49-F238E27FC236}">
                <a16:creationId xmlns:a16="http://schemas.microsoft.com/office/drawing/2014/main" id="{6A7F2A82-3340-C97B-2AB6-BA8E969D7A8F}"/>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rot="16200000">
            <a:off x="6740099" y="4740131"/>
            <a:ext cx="1033393" cy="2626389"/>
          </a:xfrm>
          <a:prstGeom prst="rect">
            <a:avLst/>
          </a:prstGeom>
        </p:spPr>
      </p:pic>
    </p:spTree>
    <p:extLst>
      <p:ext uri="{BB962C8B-B14F-4D97-AF65-F5344CB8AC3E}">
        <p14:creationId xmlns:p14="http://schemas.microsoft.com/office/powerpoint/2010/main" val="40044065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6045</TotalTime>
  <Words>1825</Words>
  <Application>Microsoft Office PowerPoint</Application>
  <PresentationFormat>On-screen Show (4:3)</PresentationFormat>
  <Paragraphs>247</Paragraphs>
  <Slides>32</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Aptos</vt:lpstr>
      <vt:lpstr>Arial</vt:lpstr>
      <vt:lpstr>Calibri</vt:lpstr>
      <vt:lpstr>Courier New</vt:lpstr>
      <vt:lpstr>Roboto Light</vt:lpstr>
      <vt:lpstr>Roboto Slab</vt:lpstr>
      <vt:lpstr>Symbol</vt:lpstr>
      <vt:lpstr>Times New Roman</vt:lpstr>
      <vt:lpstr>Office Theme</vt:lpstr>
      <vt:lpstr>Friends of Scouting 2026: Unit Coordinator Training</vt:lpstr>
      <vt:lpstr>Tonight’s Agenda</vt:lpstr>
      <vt:lpstr>Campaign Overview</vt:lpstr>
      <vt:lpstr>Impact on Council Budget</vt:lpstr>
      <vt:lpstr>Friends of Scouting Field Campaign Elements</vt:lpstr>
      <vt:lpstr>Field (District) FOS Campaign 2026 vs 2025 Results*</vt:lpstr>
      <vt:lpstr>Family &amp; Leadership Campaign 2025 Results*</vt:lpstr>
      <vt:lpstr>Campaign Timeline</vt:lpstr>
      <vt:lpstr>2026 FOS Recognition Levels</vt:lpstr>
      <vt:lpstr>Unit Recognition</vt:lpstr>
      <vt:lpstr>2026 FOS Brochure</vt:lpstr>
      <vt:lpstr>Personalized Brochure</vt:lpstr>
      <vt:lpstr>Pledge Card in the Brochure</vt:lpstr>
      <vt:lpstr>Give Now</vt:lpstr>
      <vt:lpstr>Give Later – Pledge Only Today</vt:lpstr>
      <vt:lpstr>In 2024, SVMBC received $224,172 in Employer Giving</vt:lpstr>
      <vt:lpstr>FOS Packets Left with Unit Coordinator after presentation</vt:lpstr>
      <vt:lpstr>PowerPoint Presentation</vt:lpstr>
      <vt:lpstr>The Role of Unit Coordinator</vt:lpstr>
      <vt:lpstr>Being An FOS Coordinator - What Does That Mean?</vt:lpstr>
      <vt:lpstr>Best Meeting Options</vt:lpstr>
      <vt:lpstr>Before the Meeting</vt:lpstr>
      <vt:lpstr>Immediately After FOS Presentation</vt:lpstr>
      <vt:lpstr>After the FOS Presentation</vt:lpstr>
      <vt:lpstr>Best practices for success:</vt:lpstr>
      <vt:lpstr>Resources Available</vt:lpstr>
      <vt:lpstr>PowerPoint Presentation</vt:lpstr>
      <vt:lpstr>About/FAQ</vt:lpstr>
      <vt:lpstr>Unit Donation Info</vt:lpstr>
      <vt:lpstr>Donation Tracker</vt:lpstr>
      <vt:lpstr>Received By Council</vt:lpstr>
      <vt:lpstr>Recognition items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Show Title Goes Here</dc:title>
  <dc:creator>Anthony Pulliam</dc:creator>
  <cp:lastModifiedBy>Douglas Gips</cp:lastModifiedBy>
  <cp:revision>21</cp:revision>
  <dcterms:created xsi:type="dcterms:W3CDTF">2025-01-04T01:40:26Z</dcterms:created>
  <dcterms:modified xsi:type="dcterms:W3CDTF">2026-01-07T18:44:28Z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0x010100952390B9775E8F4696A76ABB5F0EDC06</vt:lpwstr>
  </property>
  <property fmtid="{D5CDD505-2E9C-101B-9397-08002B2CF9AE}" pid="3" name="Created">
    <vt:filetime>2023-01-24T00:00:00Z</vt:filetime>
  </property>
  <property fmtid="{D5CDD505-2E9C-101B-9397-08002B2CF9AE}" pid="4" name="Creator">
    <vt:lpwstr>Acrobat PDFMaker 22 for PowerPoint</vt:lpwstr>
  </property>
  <property fmtid="{D5CDD505-2E9C-101B-9397-08002B2CF9AE}" pid="5" name="LastSaved">
    <vt:filetime>2025-01-04T00:00:00Z</vt:filetime>
  </property>
  <property fmtid="{D5CDD505-2E9C-101B-9397-08002B2CF9AE}" pid="6" name="Producer">
    <vt:lpwstr>Adobe PDF Library 22.3.86</vt:lpwstr>
  </property>
</Properties>
</file>