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95" r:id="rId5"/>
    <p:sldId id="553" r:id="rId6"/>
    <p:sldId id="279" r:id="rId7"/>
    <p:sldId id="261" r:id="rId8"/>
    <p:sldId id="567" r:id="rId9"/>
    <p:sldId id="267" r:id="rId10"/>
    <p:sldId id="594" r:id="rId11"/>
    <p:sldId id="596" r:id="rId12"/>
    <p:sldId id="485" r:id="rId13"/>
    <p:sldId id="569" r:id="rId14"/>
    <p:sldId id="570" r:id="rId15"/>
    <p:sldId id="584" r:id="rId16"/>
    <p:sldId id="595" r:id="rId17"/>
    <p:sldId id="572" r:id="rId18"/>
    <p:sldId id="574" r:id="rId19"/>
    <p:sldId id="593" r:id="rId20"/>
    <p:sldId id="269" r:id="rId21"/>
    <p:sldId id="597" r:id="rId22"/>
    <p:sldId id="575" r:id="rId23"/>
    <p:sldId id="591" r:id="rId24"/>
    <p:sldId id="555" r:id="rId25"/>
    <p:sldId id="576" r:id="rId26"/>
    <p:sldId id="585" r:id="rId27"/>
    <p:sldId id="588" r:id="rId28"/>
    <p:sldId id="589" r:id="rId29"/>
    <p:sldId id="580" r:id="rId30"/>
    <p:sldId id="598" r:id="rId31"/>
    <p:sldId id="577" r:id="rId32"/>
    <p:sldId id="579" r:id="rId33"/>
    <p:sldId id="578"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 Templates" id="{37B7F0C9-C4E3-40EB-A354-F89704B12BD1}">
          <p14:sldIdLst>
            <p14:sldId id="395"/>
            <p14:sldId id="553"/>
            <p14:sldId id="279"/>
            <p14:sldId id="261"/>
            <p14:sldId id="567"/>
            <p14:sldId id="267"/>
            <p14:sldId id="594"/>
            <p14:sldId id="596"/>
            <p14:sldId id="485"/>
            <p14:sldId id="569"/>
            <p14:sldId id="570"/>
            <p14:sldId id="584"/>
            <p14:sldId id="595"/>
            <p14:sldId id="572"/>
            <p14:sldId id="574"/>
            <p14:sldId id="593"/>
            <p14:sldId id="269"/>
            <p14:sldId id="597"/>
            <p14:sldId id="575"/>
            <p14:sldId id="591"/>
            <p14:sldId id="555"/>
            <p14:sldId id="576"/>
            <p14:sldId id="585"/>
            <p14:sldId id="588"/>
            <p14:sldId id="589"/>
            <p14:sldId id="580"/>
            <p14:sldId id="598"/>
            <p14:sldId id="577"/>
            <p14:sldId id="579"/>
            <p14:sldId id="578"/>
          </p14:sldIdLst>
        </p14:section>
      </p14:sectionLst>
    </p:ext>
    <p:ext uri="{EFAFB233-063F-42B5-8137-9DF3F51BA10A}">
      <p15:sldGuideLst xmlns:p15="http://schemas.microsoft.com/office/powerpoint/2012/main">
        <p15:guide id="2" pos="3840" userDrawn="1">
          <p15:clr>
            <a:srgbClr val="A4A3A4"/>
          </p15:clr>
        </p15:guide>
        <p15:guide id="3" pos="7197" userDrawn="1">
          <p15:clr>
            <a:srgbClr val="A4A3A4"/>
          </p15:clr>
        </p15:guide>
        <p15:guide id="4" orient="horz" pos="3838" userDrawn="1">
          <p15:clr>
            <a:srgbClr val="A4A3A4"/>
          </p15:clr>
        </p15:guide>
        <p15:guide id="5" pos="461" userDrawn="1">
          <p15:clr>
            <a:srgbClr val="A4A3A4"/>
          </p15:clr>
        </p15:guide>
        <p15:guide id="6" orient="horz" pos="41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BC"/>
    <a:srgbClr val="4E423C"/>
    <a:srgbClr val="1A202D"/>
    <a:srgbClr val="3095A3"/>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35" autoAdjust="0"/>
    <p:restoredTop sz="73651" autoAdjust="0"/>
  </p:normalViewPr>
  <p:slideViewPr>
    <p:cSldViewPr snapToGrid="0" showGuides="1">
      <p:cViewPr varScale="1">
        <p:scale>
          <a:sx n="70" d="100"/>
          <a:sy n="70" d="100"/>
        </p:scale>
        <p:origin x="1386" y="288"/>
      </p:cViewPr>
      <p:guideLst>
        <p:guide pos="3840"/>
        <p:guide pos="7197"/>
        <p:guide orient="horz" pos="3838"/>
        <p:guide pos="461"/>
        <p:guide orient="horz" pos="41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430"/>
    </p:cViewPr>
  </p:sorterViewPr>
  <p:notesViewPr>
    <p:cSldViewPr snapToGrid="0" showGuides="1">
      <p:cViewPr varScale="1">
        <p:scale>
          <a:sx n="84" d="100"/>
          <a:sy n="84" d="100"/>
        </p:scale>
        <p:origin x="2976" y="102"/>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2025-12-12</a:t>
            </a:fld>
            <a:endParaRPr lang="fr-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2025-12-12</a:t>
            </a:fld>
            <a:endParaRPr lang="fr-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ヒラギノ角ゴ Pro W3" charset="-128"/>
              </a:rPr>
              <a:t>Introduction:</a:t>
            </a:r>
          </a:p>
          <a:p>
            <a:endParaRPr lang="en-US" altLang="en-US" dirty="0">
              <a:ea typeface="ヒラギノ角ゴ Pro W3" charset="-128"/>
            </a:endParaRPr>
          </a:p>
          <a:p>
            <a:r>
              <a:rPr lang="en-US" altLang="en-US" dirty="0">
                <a:ea typeface="ヒラギノ角ゴ Pro W3" charset="-128"/>
              </a:rPr>
              <a:t>-</a:t>
            </a:r>
            <a:r>
              <a:rPr lang="en-US" altLang="en-US" baseline="0" dirty="0">
                <a:ea typeface="ヒラギノ角ゴ Pro W3" charset="-128"/>
              </a:rPr>
              <a:t> Start with a sample FOS Presentation</a:t>
            </a:r>
            <a:endParaRPr lang="en-US" altLang="en-US" dirty="0">
              <a:ea typeface="ヒラギノ角ゴ Pro W3" charset="-128"/>
            </a:endParaRP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a:t>
            </a:fld>
            <a:endParaRPr lang="fr-CA"/>
          </a:p>
        </p:txBody>
      </p:sp>
    </p:spTree>
    <p:extLst>
      <p:ext uri="{BB962C8B-B14F-4D97-AF65-F5344CB8AC3E}">
        <p14:creationId xmlns:p14="http://schemas.microsoft.com/office/powerpoint/2010/main" val="3684449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618ED-E8D8-5EAD-8FF4-FED562449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B14C9-63F5-98EC-A154-CA03CF45B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7CF2D-C6C1-1244-23DF-1F0C83B249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F00405-E4ED-47D6-C1A4-AFAF80103314}"/>
              </a:ext>
            </a:extLst>
          </p:cNvPr>
          <p:cNvSpPr>
            <a:spLocks noGrp="1"/>
          </p:cNvSpPr>
          <p:nvPr>
            <p:ph type="sldNum" sz="quarter" idx="10"/>
          </p:nvPr>
        </p:nvSpPr>
        <p:spPr/>
        <p:txBody>
          <a:bodyPr/>
          <a:lstStyle/>
          <a:p>
            <a:fld id="{32EF6E3F-7229-435D-9B4A-E0ABCDF45996}" type="slidenum">
              <a:rPr lang="fr-CA" smtClean="0"/>
              <a:t>13</a:t>
            </a:fld>
            <a:endParaRPr lang="fr-CA"/>
          </a:p>
        </p:txBody>
      </p:sp>
    </p:spTree>
    <p:extLst>
      <p:ext uri="{BB962C8B-B14F-4D97-AF65-F5344CB8AC3E}">
        <p14:creationId xmlns:p14="http://schemas.microsoft.com/office/powerpoint/2010/main" val="2472220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The Presentation</a:t>
            </a:r>
          </a:p>
          <a:p>
            <a:endParaRPr lang="en-US" sz="1000" dirty="0"/>
          </a:p>
          <a:p>
            <a:r>
              <a:rPr lang="en-US" sz="1000" dirty="0"/>
              <a:t>These items are should be included to make your presentation </a:t>
            </a:r>
          </a:p>
          <a:p>
            <a:endParaRPr lang="en-US" sz="1000" dirty="0"/>
          </a:p>
          <a:p>
            <a:pPr marL="171450" indent="-171450">
              <a:buFont typeface="Arial" panose="020B0604020202020204" pitchFamily="34" charset="0"/>
              <a:buChar char="•"/>
            </a:pPr>
            <a:r>
              <a:rPr lang="en-US" sz="1000" dirty="0"/>
              <a:t>Impactful Story</a:t>
            </a:r>
          </a:p>
          <a:p>
            <a:pPr marL="171450" indent="-171450">
              <a:buFont typeface="Arial" panose="020B0604020202020204" pitchFamily="34" charset="0"/>
              <a:buChar char="•"/>
            </a:pPr>
            <a:r>
              <a:rPr lang="en-US" sz="1000" dirty="0"/>
              <a:t>Highlighting what the funds support.</a:t>
            </a:r>
          </a:p>
          <a:p>
            <a:pPr marL="171450" indent="-171450">
              <a:buFont typeface="Arial" panose="020B0604020202020204" pitchFamily="34" charset="0"/>
              <a:buChar char="•"/>
            </a:pPr>
            <a:r>
              <a:rPr lang="en-US" sz="1000" dirty="0"/>
              <a:t>Highlight what scouts get out of the program. </a:t>
            </a:r>
          </a:p>
          <a:p>
            <a:pPr marL="171450" indent="-171450">
              <a:buFont typeface="Arial" panose="020B0604020202020204" pitchFamily="34" charset="0"/>
              <a:buChar char="•"/>
            </a:pPr>
            <a:r>
              <a:rPr lang="en-US" sz="1000" dirty="0"/>
              <a:t>Asking the group to make a gift of $375 or other amount.</a:t>
            </a:r>
          </a:p>
          <a:p>
            <a:pPr marL="171450" indent="-171450">
              <a:buFont typeface="Arial" panose="020B0604020202020204" pitchFamily="34" charset="0"/>
              <a:buChar char="•"/>
            </a:pPr>
            <a:r>
              <a:rPr lang="en-US" sz="1000" dirty="0"/>
              <a:t>Asking them to commit today, even if it is only a pledge. </a:t>
            </a:r>
          </a:p>
          <a:p>
            <a:pPr marL="171450" indent="-171450">
              <a:buFont typeface="Arial" panose="020B0604020202020204" pitchFamily="34" charset="0"/>
              <a:buChar char="•"/>
            </a:pPr>
            <a:r>
              <a:rPr lang="en-US" sz="1000" dirty="0"/>
              <a:t>Highlighting matching gifts.</a:t>
            </a:r>
          </a:p>
          <a:p>
            <a:pPr marL="171450" indent="-171450">
              <a:buFont typeface="Arial" panose="020B0604020202020204" pitchFamily="34" charset="0"/>
              <a:buChar char="•"/>
            </a:pPr>
            <a:r>
              <a:rPr lang="en-US" sz="1000" dirty="0"/>
              <a:t>Presentation is only 5-8 minutes. </a:t>
            </a:r>
          </a:p>
          <a:p>
            <a:endParaRPr lang="en-US" sz="1000" dirty="0"/>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14</a:t>
            </a:fld>
            <a:endParaRPr lang="fr-CA"/>
          </a:p>
        </p:txBody>
      </p:sp>
    </p:spTree>
    <p:extLst>
      <p:ext uri="{BB962C8B-B14F-4D97-AF65-F5344CB8AC3E}">
        <p14:creationId xmlns:p14="http://schemas.microsoft.com/office/powerpoint/2010/main" val="2738113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Card Collecting</a:t>
            </a:r>
          </a:p>
          <a:p>
            <a:endParaRPr lang="en-US" sz="1000" dirty="0"/>
          </a:p>
          <a:p>
            <a:pPr marL="175771" indent="-175771">
              <a:buFont typeface="Arial" panose="020B0604020202020204" pitchFamily="34" charset="0"/>
              <a:buChar char="•"/>
            </a:pPr>
            <a:r>
              <a:rPr lang="en-US" sz="1000" dirty="0"/>
              <a:t>Each amount pledged is important. Do not make any judgments based on the amount that someone pledges, and give a sincere “thank you” with each card you receive.</a:t>
            </a:r>
          </a:p>
          <a:p>
            <a:pPr marL="175771" indent="-175771">
              <a:buFont typeface="Arial" panose="020B0604020202020204" pitchFamily="34" charset="0"/>
              <a:buChar char="•"/>
            </a:pPr>
            <a:r>
              <a:rPr lang="en-US" sz="1000" dirty="0"/>
              <a:t>Make sure the card is filled out completely and legibly. </a:t>
            </a:r>
          </a:p>
          <a:p>
            <a:pPr marL="175771" indent="-175771">
              <a:buFont typeface="Arial" panose="020B0604020202020204" pitchFamily="34" charset="0"/>
              <a:buChar char="•"/>
            </a:pPr>
            <a:r>
              <a:rPr lang="en-US" sz="1000" dirty="0"/>
              <a:t>If they are paying with a credit card, make sure they have checked which kind of card they are using.</a:t>
            </a:r>
          </a:p>
          <a:p>
            <a:pPr marL="175771" indent="-175771">
              <a:buFont typeface="Arial" panose="020B0604020202020204" pitchFamily="34" charset="0"/>
              <a:buChar char="•"/>
            </a:pPr>
            <a:r>
              <a:rPr lang="en-US" sz="1000" dirty="0"/>
              <a:t>Most people will not ask for a receipt, but if they do, there is a place on the brochure for you to enter the amount of the gift.</a:t>
            </a:r>
          </a:p>
          <a:p>
            <a:pPr marL="175771" indent="-175771">
              <a:buFont typeface="Arial" panose="020B0604020202020204" pitchFamily="34" charset="0"/>
              <a:buChar char="•"/>
            </a:pPr>
            <a:r>
              <a:rPr lang="en-US" sz="1000" dirty="0"/>
              <a:t>Keep the pledge cards turned upside down so no one can see the amounts.</a:t>
            </a:r>
          </a:p>
          <a:p>
            <a:endParaRPr lang="en-US" sz="1000" dirty="0"/>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15</a:t>
            </a:fld>
            <a:endParaRPr lang="fr-CA"/>
          </a:p>
        </p:txBody>
      </p:sp>
    </p:spTree>
    <p:extLst>
      <p:ext uri="{BB962C8B-B14F-4D97-AF65-F5344CB8AC3E}">
        <p14:creationId xmlns:p14="http://schemas.microsoft.com/office/powerpoint/2010/main" val="330430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Wrapping Up</a:t>
            </a:r>
          </a:p>
          <a:p>
            <a:endParaRPr lang="en-US" sz="1000" dirty="0"/>
          </a:p>
          <a:p>
            <a:pPr marL="175771" indent="-175771">
              <a:buFont typeface="Arial" panose="020B0604020202020204" pitchFamily="34" charset="0"/>
              <a:buChar char="•"/>
            </a:pPr>
            <a:r>
              <a:rPr lang="en-US" sz="1000" dirty="0"/>
              <a:t>Just before the end of the meeting, go back up to the front of the group and thank them for allowing you to make your presentation. Be prepared to tell the group what level of participation has occurred so far tonight. (Last year 23 families participated and gave $2,800, and so far this year we have had 5 families turn in cards for a total of $650. You are well on your way.”) </a:t>
            </a:r>
          </a:p>
          <a:p>
            <a:pPr marL="175771" indent="-175771">
              <a:buFont typeface="Arial" panose="020B0604020202020204" pitchFamily="34" charset="0"/>
              <a:buChar char="•"/>
            </a:pPr>
            <a:r>
              <a:rPr lang="en-US" sz="1000" dirty="0"/>
              <a:t>This is done to remind people that you are there and to let them know how far ahead or behind their giving is from last year. Do not use language such as “only 5 families”, rather use “We already have 5 families.”</a:t>
            </a:r>
          </a:p>
          <a:p>
            <a:pPr marL="175771" indent="-175771">
              <a:buFont typeface="Arial" panose="020B0604020202020204" pitchFamily="34" charset="0"/>
              <a:buChar char="•"/>
            </a:pPr>
            <a:r>
              <a:rPr lang="en-US" sz="1000" dirty="0"/>
              <a:t>Prior to the event closing, announce the Pledge total and if the unit achieved its goal. </a:t>
            </a:r>
          </a:p>
          <a:p>
            <a:pPr marL="175771" indent="-175771">
              <a:buFont typeface="Arial" panose="020B0604020202020204" pitchFamily="34" charset="0"/>
              <a:buChar char="•"/>
            </a:pPr>
            <a:r>
              <a:rPr lang="en-US" sz="1000" dirty="0"/>
              <a:t>Wait by the door until everyone has left to collect any remaining pledge cards</a:t>
            </a:r>
          </a:p>
          <a:p>
            <a:pPr marL="175771" indent="-175771">
              <a:buFont typeface="Arial" panose="020B0604020202020204" pitchFamily="34" charset="0"/>
              <a:buChar char="•"/>
            </a:pPr>
            <a:r>
              <a:rPr lang="en-US" sz="1000" dirty="0"/>
              <a:t>Leave all valid, labeled brochures with the Unit Coordinator in the Coordinator envelope. </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19</a:t>
            </a:fld>
            <a:endParaRPr lang="fr-CA"/>
          </a:p>
        </p:txBody>
      </p:sp>
    </p:spTree>
    <p:extLst>
      <p:ext uri="{BB962C8B-B14F-4D97-AF65-F5344CB8AC3E}">
        <p14:creationId xmlns:p14="http://schemas.microsoft.com/office/powerpoint/2010/main" val="2921446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E1B4A-D0FE-A6DC-9C6B-A3D2C0E1EC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19F4A-2FED-DBAE-9213-A7C824085A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0B708D-6A92-EE7A-2858-540D448276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1AF062-829A-91A4-B33B-E699646DFF16}"/>
              </a:ext>
            </a:extLst>
          </p:cNvPr>
          <p:cNvSpPr>
            <a:spLocks noGrp="1"/>
          </p:cNvSpPr>
          <p:nvPr>
            <p:ph type="sldNum" sz="quarter" idx="10"/>
          </p:nvPr>
        </p:nvSpPr>
        <p:spPr/>
        <p:txBody>
          <a:bodyPr/>
          <a:lstStyle/>
          <a:p>
            <a:fld id="{32EF6E3F-7229-435D-9B4A-E0ABCDF45996}" type="slidenum">
              <a:rPr lang="fr-CA" smtClean="0"/>
              <a:t>20</a:t>
            </a:fld>
            <a:endParaRPr lang="fr-CA"/>
          </a:p>
        </p:txBody>
      </p:sp>
    </p:spTree>
    <p:extLst>
      <p:ext uri="{BB962C8B-B14F-4D97-AF65-F5344CB8AC3E}">
        <p14:creationId xmlns:p14="http://schemas.microsoft.com/office/powerpoint/2010/main" val="188465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Recognition Program</a:t>
            </a:r>
          </a:p>
          <a:p>
            <a:endParaRPr lang="en-US" dirty="0"/>
          </a:p>
          <a:p>
            <a:r>
              <a:rPr lang="en-US" dirty="0"/>
              <a:t>This year’s recognition items</a:t>
            </a:r>
            <a:r>
              <a:rPr lang="en-US" baseline="0" dirty="0"/>
              <a:t> for each level are:</a:t>
            </a:r>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22</a:t>
            </a:fld>
            <a:endParaRPr lang="fr-CA"/>
          </a:p>
        </p:txBody>
      </p:sp>
    </p:spTree>
    <p:extLst>
      <p:ext uri="{BB962C8B-B14F-4D97-AF65-F5344CB8AC3E}">
        <p14:creationId xmlns:p14="http://schemas.microsoft.com/office/powerpoint/2010/main" val="1267800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FE09-26A7-9ED6-97DE-D205AFD15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298BB-1333-E80B-C058-62410E7CF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064B2-C3D9-7852-113E-96E711AE5351}"/>
              </a:ext>
            </a:extLst>
          </p:cNvPr>
          <p:cNvSpPr>
            <a:spLocks noGrp="1"/>
          </p:cNvSpPr>
          <p:nvPr>
            <p:ph type="body" idx="1"/>
          </p:nvPr>
        </p:nvSpPr>
        <p:spPr/>
        <p:txBody>
          <a:bodyPr/>
          <a:lstStyle/>
          <a:p>
            <a:endParaRPr lang="en-US" baseline="0" dirty="0"/>
          </a:p>
          <a:p>
            <a:endParaRPr lang="en-US" dirty="0"/>
          </a:p>
        </p:txBody>
      </p:sp>
      <p:sp>
        <p:nvSpPr>
          <p:cNvPr id="4" name="Slide Number Placeholder 3">
            <a:extLst>
              <a:ext uri="{FF2B5EF4-FFF2-40B4-BE49-F238E27FC236}">
                <a16:creationId xmlns:a16="http://schemas.microsoft.com/office/drawing/2014/main" id="{912DEBA0-252F-C3EA-6994-4C6E78EB0393}"/>
              </a:ext>
            </a:extLst>
          </p:cNvPr>
          <p:cNvSpPr>
            <a:spLocks noGrp="1"/>
          </p:cNvSpPr>
          <p:nvPr>
            <p:ph type="sldNum" sz="quarter" idx="10"/>
          </p:nvPr>
        </p:nvSpPr>
        <p:spPr/>
        <p:txBody>
          <a:bodyPr/>
          <a:lstStyle/>
          <a:p>
            <a:fld id="{32EF6E3F-7229-435D-9B4A-E0ABCDF45996}" type="slidenum">
              <a:rPr lang="fr-CA" smtClean="0"/>
              <a:t>23</a:t>
            </a:fld>
            <a:endParaRPr lang="fr-CA"/>
          </a:p>
        </p:txBody>
      </p:sp>
    </p:spTree>
    <p:extLst>
      <p:ext uri="{BB962C8B-B14F-4D97-AF65-F5344CB8AC3E}">
        <p14:creationId xmlns:p14="http://schemas.microsoft.com/office/powerpoint/2010/main" val="2098684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CFE09-26A7-9ED6-97DE-D205AFD15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D298BB-1333-E80B-C058-62410E7CFC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0064B2-C3D9-7852-113E-96E711AE5351}"/>
              </a:ext>
            </a:extLst>
          </p:cNvPr>
          <p:cNvSpPr>
            <a:spLocks noGrp="1"/>
          </p:cNvSpPr>
          <p:nvPr>
            <p:ph type="body" idx="1"/>
          </p:nvPr>
        </p:nvSpPr>
        <p:spPr/>
        <p:txBody>
          <a:bodyPr/>
          <a:lstStyle/>
          <a:p>
            <a:endParaRPr lang="en-US" baseline="0" dirty="0"/>
          </a:p>
          <a:p>
            <a:endParaRPr lang="en-US" dirty="0"/>
          </a:p>
        </p:txBody>
      </p:sp>
      <p:sp>
        <p:nvSpPr>
          <p:cNvPr id="4" name="Slide Number Placeholder 3">
            <a:extLst>
              <a:ext uri="{FF2B5EF4-FFF2-40B4-BE49-F238E27FC236}">
                <a16:creationId xmlns:a16="http://schemas.microsoft.com/office/drawing/2014/main" id="{912DEBA0-252F-C3EA-6994-4C6E78EB0393}"/>
              </a:ext>
            </a:extLst>
          </p:cNvPr>
          <p:cNvSpPr>
            <a:spLocks noGrp="1"/>
          </p:cNvSpPr>
          <p:nvPr>
            <p:ph type="sldNum" sz="quarter" idx="10"/>
          </p:nvPr>
        </p:nvSpPr>
        <p:spPr/>
        <p:txBody>
          <a:bodyPr/>
          <a:lstStyle/>
          <a:p>
            <a:fld id="{32EF6E3F-7229-435D-9B4A-E0ABCDF45996}" type="slidenum">
              <a:rPr lang="fr-CA" smtClean="0"/>
              <a:t>24</a:t>
            </a:fld>
            <a:endParaRPr lang="fr-CA"/>
          </a:p>
        </p:txBody>
      </p:sp>
    </p:spTree>
    <p:extLst>
      <p:ext uri="{BB962C8B-B14F-4D97-AF65-F5344CB8AC3E}">
        <p14:creationId xmlns:p14="http://schemas.microsoft.com/office/powerpoint/2010/main" val="209868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68A5-B92E-5FC7-8EC4-641CCF06AF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EE7C9-3EDF-73D7-5686-14D44CF47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6BBD5-5F07-C135-1F09-39B6C8EF86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C2E957-192B-4C06-691A-B77C942EF677}"/>
              </a:ext>
            </a:extLst>
          </p:cNvPr>
          <p:cNvSpPr>
            <a:spLocks noGrp="1"/>
          </p:cNvSpPr>
          <p:nvPr>
            <p:ph type="sldNum" sz="quarter" idx="10"/>
          </p:nvPr>
        </p:nvSpPr>
        <p:spPr/>
        <p:txBody>
          <a:bodyPr/>
          <a:lstStyle/>
          <a:p>
            <a:fld id="{32EF6E3F-7229-435D-9B4A-E0ABCDF45996}" type="slidenum">
              <a:rPr lang="fr-CA" smtClean="0"/>
              <a:t>25</a:t>
            </a:fld>
            <a:endParaRPr lang="fr-CA"/>
          </a:p>
        </p:txBody>
      </p:sp>
    </p:spTree>
    <p:extLst>
      <p:ext uri="{BB962C8B-B14F-4D97-AF65-F5344CB8AC3E}">
        <p14:creationId xmlns:p14="http://schemas.microsoft.com/office/powerpoint/2010/main" val="390105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Recognition </a:t>
            </a:r>
            <a:r>
              <a:rPr lang="en-US" b="1" dirty="0"/>
              <a:t>Program</a:t>
            </a:r>
          </a:p>
          <a:p>
            <a:endParaRPr lang="en-US" dirty="0"/>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26</a:t>
            </a:fld>
            <a:endParaRPr lang="fr-CA"/>
          </a:p>
        </p:txBody>
      </p:sp>
    </p:spTree>
    <p:extLst>
      <p:ext uri="{BB962C8B-B14F-4D97-AF65-F5344CB8AC3E}">
        <p14:creationId xmlns:p14="http://schemas.microsoft.com/office/powerpoint/2010/main" val="14863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a:t>
            </a:fld>
            <a:endParaRPr lang="fr-CA"/>
          </a:p>
        </p:txBody>
      </p:sp>
    </p:spTree>
    <p:extLst>
      <p:ext uri="{BB962C8B-B14F-4D97-AF65-F5344CB8AC3E}">
        <p14:creationId xmlns:p14="http://schemas.microsoft.com/office/powerpoint/2010/main" val="3694771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FD847-162E-841E-ABB9-6F0D39A4A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05209-90C4-9379-38CC-2D77A6597A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93C183-1078-E01A-9717-E3AD123ED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90C1D8-1963-AE50-1CA2-5814705EA8C4}"/>
              </a:ext>
            </a:extLst>
          </p:cNvPr>
          <p:cNvSpPr>
            <a:spLocks noGrp="1"/>
          </p:cNvSpPr>
          <p:nvPr>
            <p:ph type="sldNum" sz="quarter" idx="10"/>
          </p:nvPr>
        </p:nvSpPr>
        <p:spPr/>
        <p:txBody>
          <a:bodyPr/>
          <a:lstStyle/>
          <a:p>
            <a:fld id="{32EF6E3F-7229-435D-9B4A-E0ABCDF45996}" type="slidenum">
              <a:rPr lang="fr-CA" smtClean="0"/>
              <a:t>27</a:t>
            </a:fld>
            <a:endParaRPr lang="fr-CA"/>
          </a:p>
        </p:txBody>
      </p:sp>
    </p:spTree>
    <p:extLst>
      <p:ext uri="{BB962C8B-B14F-4D97-AF65-F5344CB8AC3E}">
        <p14:creationId xmlns:p14="http://schemas.microsoft.com/office/powerpoint/2010/main" val="1827505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Turning in the Donations</a:t>
            </a:r>
          </a:p>
          <a:p>
            <a:endParaRPr lang="en-US" sz="1000" dirty="0"/>
          </a:p>
          <a:p>
            <a:pPr marL="175771" indent="-175771">
              <a:buFont typeface="Arial" panose="020B0604020202020204" pitchFamily="34" charset="0"/>
              <a:buChar char="•"/>
            </a:pPr>
            <a:r>
              <a:rPr lang="en-US" sz="1000" dirty="0"/>
              <a:t>Complete Transmittal and  arrange for drop off or pick up the next day with the district executive.</a:t>
            </a:r>
          </a:p>
          <a:p>
            <a:pPr marL="175771" indent="-175771" defTabSz="468721">
              <a:buFont typeface="Arial" panose="020B0604020202020204" pitchFamily="34" charset="0"/>
              <a:buChar char="•"/>
              <a:defRPr/>
            </a:pPr>
            <a:r>
              <a:rPr lang="en-US" sz="1000" dirty="0"/>
              <a:t>Report the presentation results within 24 hours to your FOS Chairman.</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28</a:t>
            </a:fld>
            <a:endParaRPr lang="fr-CA"/>
          </a:p>
        </p:txBody>
      </p:sp>
    </p:spTree>
    <p:extLst>
      <p:ext uri="{BB962C8B-B14F-4D97-AF65-F5344CB8AC3E}">
        <p14:creationId xmlns:p14="http://schemas.microsoft.com/office/powerpoint/2010/main" val="1125241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29</a:t>
            </a:fld>
            <a:endParaRPr lang="fr-CA"/>
          </a:p>
        </p:txBody>
      </p:sp>
    </p:spTree>
    <p:extLst>
      <p:ext uri="{BB962C8B-B14F-4D97-AF65-F5344CB8AC3E}">
        <p14:creationId xmlns:p14="http://schemas.microsoft.com/office/powerpoint/2010/main" val="461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30</a:t>
            </a:fld>
            <a:endParaRPr lang="fr-CA"/>
          </a:p>
        </p:txBody>
      </p:sp>
    </p:spTree>
    <p:extLst>
      <p:ext uri="{BB962C8B-B14F-4D97-AF65-F5344CB8AC3E}">
        <p14:creationId xmlns:p14="http://schemas.microsoft.com/office/powerpoint/2010/main" val="2770036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people don’t give unless they are asked.  So, we ask.</a:t>
            </a:r>
          </a:p>
          <a:p>
            <a:endParaRPr lang="en-US" dirty="0"/>
          </a:p>
          <a:p>
            <a:r>
              <a:rPr lang="en-US" dirty="0"/>
              <a:t>Giving back to society resonates with almost everyone who gives</a:t>
            </a:r>
          </a:p>
        </p:txBody>
      </p:sp>
      <p:sp>
        <p:nvSpPr>
          <p:cNvPr id="4" name="Slide Number Placeholder 3"/>
          <p:cNvSpPr>
            <a:spLocks noGrp="1"/>
          </p:cNvSpPr>
          <p:nvPr>
            <p:ph type="sldNum" sz="quarter" idx="5"/>
          </p:nvPr>
        </p:nvSpPr>
        <p:spPr/>
        <p:txBody>
          <a:bodyPr/>
          <a:lstStyle/>
          <a:p>
            <a:fld id="{32EF6E3F-7229-435D-9B4A-E0ABCDF45996}" type="slidenum">
              <a:rPr lang="fr-CA" smtClean="0"/>
              <a:t>4</a:t>
            </a:fld>
            <a:endParaRPr lang="fr-CA"/>
          </a:p>
        </p:txBody>
      </p:sp>
    </p:spTree>
    <p:extLst>
      <p:ext uri="{BB962C8B-B14F-4D97-AF65-F5344CB8AC3E}">
        <p14:creationId xmlns:p14="http://schemas.microsoft.com/office/powerpoint/2010/main" val="3997299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People Give</a:t>
            </a:r>
          </a:p>
          <a:p>
            <a:endParaRPr lang="en-US" dirty="0"/>
          </a:p>
          <a:p>
            <a:pPr marL="175771" indent="-175771">
              <a:buFont typeface="Arial" panose="020B0604020202020204" pitchFamily="34" charset="0"/>
              <a:buChar char="•"/>
              <a:defRPr/>
            </a:pPr>
            <a:r>
              <a:rPr lang="en-US" dirty="0"/>
              <a:t>Here are a few guiding principles:</a:t>
            </a:r>
          </a:p>
          <a:p>
            <a:pPr marL="175771" indent="-175771">
              <a:buFont typeface="Arial" panose="020B0604020202020204" pitchFamily="34" charset="0"/>
              <a:buChar char="•"/>
              <a:defRPr/>
            </a:pPr>
            <a:r>
              <a:rPr lang="en-US" dirty="0"/>
              <a:t>Special note on rule four: It is up to you to know what kind of relationship you have with an individual and what kind of communication works best, but the more intimate the type of communication the greater rate of success. So sometimes an email will work, but usually an in-person ask is required</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5</a:t>
            </a:fld>
            <a:endParaRPr lang="fr-CA"/>
          </a:p>
        </p:txBody>
      </p:sp>
    </p:spTree>
    <p:extLst>
      <p:ext uri="{BB962C8B-B14F-4D97-AF65-F5344CB8AC3E}">
        <p14:creationId xmlns:p14="http://schemas.microsoft.com/office/powerpoint/2010/main" val="2981701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44398-A58E-84EB-01C6-2A52CF7AC1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A8A3F-AC1B-A7CA-B78B-F8EBA88465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118073-22B9-6F02-EA79-C2CF63D028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9C7A6A-9F7B-6938-1B04-BC0CB882A98F}"/>
              </a:ext>
            </a:extLst>
          </p:cNvPr>
          <p:cNvSpPr>
            <a:spLocks noGrp="1"/>
          </p:cNvSpPr>
          <p:nvPr>
            <p:ph type="sldNum" sz="quarter" idx="10"/>
          </p:nvPr>
        </p:nvSpPr>
        <p:spPr/>
        <p:txBody>
          <a:bodyPr/>
          <a:lstStyle/>
          <a:p>
            <a:fld id="{32EF6E3F-7229-435D-9B4A-E0ABCDF45996}" type="slidenum">
              <a:rPr lang="fr-CA" smtClean="0"/>
              <a:t>8</a:t>
            </a:fld>
            <a:endParaRPr lang="fr-CA"/>
          </a:p>
        </p:txBody>
      </p:sp>
    </p:spTree>
    <p:extLst>
      <p:ext uri="{BB962C8B-B14F-4D97-AF65-F5344CB8AC3E}">
        <p14:creationId xmlns:p14="http://schemas.microsoft.com/office/powerpoint/2010/main" val="2685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9</a:t>
            </a:fld>
            <a:endParaRPr lang="fr-CA"/>
          </a:p>
        </p:txBody>
      </p:sp>
    </p:spTree>
    <p:extLst>
      <p:ext uri="{BB962C8B-B14F-4D97-AF65-F5344CB8AC3E}">
        <p14:creationId xmlns:p14="http://schemas.microsoft.com/office/powerpoint/2010/main" val="51944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10</a:t>
            </a:fld>
            <a:endParaRPr lang="fr-CA"/>
          </a:p>
        </p:txBody>
      </p:sp>
    </p:spTree>
    <p:extLst>
      <p:ext uri="{BB962C8B-B14F-4D97-AF65-F5344CB8AC3E}">
        <p14:creationId xmlns:p14="http://schemas.microsoft.com/office/powerpoint/2010/main" val="143872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latin typeface="Arial" panose="020B0604020202020204" pitchFamily="34" charset="0"/>
                <a:cs typeface="Arial" panose="020B0604020202020204" pitchFamily="34" charset="0"/>
              </a:rPr>
              <a:t>Recruit Help</a:t>
            </a:r>
          </a:p>
          <a:p>
            <a:endParaRPr lang="en-US" sz="1000" dirty="0">
              <a:latin typeface="Arial" panose="020B0604020202020204" pitchFamily="34" charset="0"/>
              <a:cs typeface="Arial" panose="020B0604020202020204" pitchFamily="34" charset="0"/>
            </a:endParaRPr>
          </a:p>
          <a:p>
            <a:pPr marL="292951" indent="-292951">
              <a:buFont typeface="Arial" pitchFamily="34" charset="0"/>
              <a:buChar char="•"/>
              <a:defRPr/>
            </a:pPr>
            <a:r>
              <a:rPr lang="en-US" sz="1000" b="0" dirty="0">
                <a:solidFill>
                  <a:schemeClr val="bg1"/>
                </a:solidFill>
                <a:latin typeface="Arial" charset="0"/>
                <a:cs typeface="Arial" charset="0"/>
              </a:rPr>
              <a:t>Arrive Early in Full Uniform (20 Minutes Prior to Meeting Start</a:t>
            </a:r>
          </a:p>
          <a:p>
            <a:pPr marL="292951" indent="-292951">
              <a:buFont typeface="Arial" pitchFamily="34" charset="0"/>
              <a:buChar char="•"/>
              <a:defRPr/>
            </a:pPr>
            <a:r>
              <a:rPr lang="en-US" sz="1000" b="0" dirty="0">
                <a:solidFill>
                  <a:schemeClr val="bg1"/>
                </a:solidFill>
                <a:latin typeface="Arial" charset="0"/>
                <a:cs typeface="Arial" charset="0"/>
              </a:rPr>
              <a:t>Coordinate your introduction with person that will be introducing you. </a:t>
            </a:r>
          </a:p>
          <a:p>
            <a:pPr marL="292951" indent="-292951">
              <a:buFont typeface="Arial" pitchFamily="34" charset="0"/>
              <a:buChar char="•"/>
              <a:defRPr/>
            </a:pPr>
            <a:r>
              <a:rPr lang="en-US" sz="1000" b="0" dirty="0">
                <a:solidFill>
                  <a:schemeClr val="bg1"/>
                </a:solidFill>
                <a:latin typeface="Arial" charset="0"/>
                <a:cs typeface="Arial" charset="0"/>
              </a:rPr>
              <a:t>Arrange for the Unit Leader or scouts to handle the distribution of the FOS cards.</a:t>
            </a:r>
          </a:p>
          <a:p>
            <a:pPr marL="292951" indent="-292951">
              <a:buFont typeface="Arial" pitchFamily="34" charset="0"/>
              <a:buChar char="•"/>
              <a:defRPr/>
            </a:pPr>
            <a:r>
              <a:rPr lang="en-US" sz="1000" b="0" dirty="0">
                <a:solidFill>
                  <a:schemeClr val="bg1"/>
                </a:solidFill>
                <a:latin typeface="Arial" charset="0"/>
                <a:cs typeface="Arial" charset="0"/>
              </a:rPr>
              <a:t>Explain to the Scouts that you will be making a presentation and you need them to begin passing out the materials soon after you are introduced.</a:t>
            </a:r>
          </a:p>
          <a:p>
            <a:pPr marL="292951" indent="-292951">
              <a:buFont typeface="Arial" pitchFamily="34" charset="0"/>
              <a:buChar char="•"/>
              <a:defRPr/>
            </a:pPr>
            <a:r>
              <a:rPr lang="en-US" sz="1000" b="0" dirty="0">
                <a:solidFill>
                  <a:schemeClr val="bg1"/>
                </a:solidFill>
                <a:latin typeface="Arial" charset="0"/>
                <a:cs typeface="Arial" charset="0"/>
              </a:rPr>
              <a:t>Recruit a Time Keeper. Ask him/her to signal you when you have reached the 3‐minute mark so that you can wrap up your presentation.</a:t>
            </a:r>
          </a:p>
          <a:p>
            <a:endParaRPr lang="en-US" dirty="0"/>
          </a:p>
        </p:txBody>
      </p:sp>
      <p:sp>
        <p:nvSpPr>
          <p:cNvPr id="4" name="Slide Number Placeholder 3"/>
          <p:cNvSpPr>
            <a:spLocks noGrp="1"/>
          </p:cNvSpPr>
          <p:nvPr>
            <p:ph type="sldNum" sz="quarter" idx="10"/>
          </p:nvPr>
        </p:nvSpPr>
        <p:spPr/>
        <p:txBody>
          <a:bodyPr/>
          <a:lstStyle/>
          <a:p>
            <a:fld id="{32EF6E3F-7229-435D-9B4A-E0ABCDF45996}" type="slidenum">
              <a:rPr lang="fr-CA" smtClean="0"/>
              <a:t>11</a:t>
            </a:fld>
            <a:endParaRPr lang="fr-CA"/>
          </a:p>
        </p:txBody>
      </p:sp>
    </p:spTree>
    <p:extLst>
      <p:ext uri="{BB962C8B-B14F-4D97-AF65-F5344CB8AC3E}">
        <p14:creationId xmlns:p14="http://schemas.microsoft.com/office/powerpoint/2010/main" val="54111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8A768C-80D8-72A0-F75C-EFEB5EBCAA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6F253-BC8E-34E0-A096-AC8E46285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718F8-9319-079F-6CA9-5311135FDC2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3DB4E-BF4A-E3CA-5AA4-56D2048C7661}"/>
              </a:ext>
            </a:extLst>
          </p:cNvPr>
          <p:cNvSpPr>
            <a:spLocks noGrp="1"/>
          </p:cNvSpPr>
          <p:nvPr>
            <p:ph type="sldNum" sz="quarter" idx="10"/>
          </p:nvPr>
        </p:nvSpPr>
        <p:spPr/>
        <p:txBody>
          <a:bodyPr/>
          <a:lstStyle/>
          <a:p>
            <a:fld id="{32EF6E3F-7229-435D-9B4A-E0ABCDF45996}" type="slidenum">
              <a:rPr lang="fr-CA" smtClean="0"/>
              <a:t>12</a:t>
            </a:fld>
            <a:endParaRPr lang="fr-CA"/>
          </a:p>
        </p:txBody>
      </p:sp>
    </p:spTree>
    <p:extLst>
      <p:ext uri="{BB962C8B-B14F-4D97-AF65-F5344CB8AC3E}">
        <p14:creationId xmlns:p14="http://schemas.microsoft.com/office/powerpoint/2010/main" val="1432343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63875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6_Custom Layout">
    <p:spTree>
      <p:nvGrpSpPr>
        <p:cNvPr id="1" name=""/>
        <p:cNvGrpSpPr/>
        <p:nvPr/>
      </p:nvGrpSpPr>
      <p:grpSpPr>
        <a:xfrm>
          <a:off x="0" y="0"/>
          <a:ext cx="0" cy="0"/>
          <a:chOff x="0" y="0"/>
          <a:chExt cx="0" cy="0"/>
        </a:xfrm>
      </p:grpSpPr>
      <p:sp>
        <p:nvSpPr>
          <p:cNvPr id="16" name="Picture Placeholder 15"/>
          <p:cNvSpPr>
            <a:spLocks noGrp="1"/>
          </p:cNvSpPr>
          <p:nvPr>
            <p:ph type="pic" sz="quarter" idx="11"/>
          </p:nvPr>
        </p:nvSpPr>
        <p:spPr>
          <a:xfrm>
            <a:off x="1" y="0"/>
            <a:ext cx="6459135" cy="6858000"/>
          </a:xfrm>
          <a:custGeom>
            <a:avLst/>
            <a:gdLst>
              <a:gd name="connsiteX0" fmla="*/ 1704067 w 6459135"/>
              <a:gd name="connsiteY0" fmla="*/ 5737129 h 6858000"/>
              <a:gd name="connsiteX1" fmla="*/ 2157602 w 6459135"/>
              <a:gd name="connsiteY1" fmla="*/ 6015995 h 6858000"/>
              <a:gd name="connsiteX2" fmla="*/ 2548013 w 6459135"/>
              <a:gd name="connsiteY2" fmla="*/ 6858000 h 6858000"/>
              <a:gd name="connsiteX3" fmla="*/ 623932 w 6459135"/>
              <a:gd name="connsiteY3" fmla="*/ 6858000 h 6858000"/>
              <a:gd name="connsiteX4" fmla="*/ 573981 w 6459135"/>
              <a:gd name="connsiteY4" fmla="*/ 6750270 h 6858000"/>
              <a:gd name="connsiteX5" fmla="*/ 808324 w 6459135"/>
              <a:gd name="connsiteY5" fmla="*/ 6110739 h 6858000"/>
              <a:gd name="connsiteX6" fmla="*/ 1518071 w 6459135"/>
              <a:gd name="connsiteY6" fmla="*/ 5781652 h 6858000"/>
              <a:gd name="connsiteX7" fmla="*/ 1704067 w 6459135"/>
              <a:gd name="connsiteY7" fmla="*/ 5737129 h 6858000"/>
              <a:gd name="connsiteX8" fmla="*/ 4533385 w 6459135"/>
              <a:gd name="connsiteY8" fmla="*/ 2912093 h 6858000"/>
              <a:gd name="connsiteX9" fmla="*/ 4986919 w 6459135"/>
              <a:gd name="connsiteY9" fmla="*/ 3190957 h 6858000"/>
              <a:gd name="connsiteX10" fmla="*/ 6414336 w 6459135"/>
              <a:gd name="connsiteY10" fmla="*/ 6269481 h 6858000"/>
              <a:gd name="connsiteX11" fmla="*/ 6334148 w 6459135"/>
              <a:gd name="connsiteY11" fmla="*/ 6795816 h 6858000"/>
              <a:gd name="connsiteX12" fmla="*/ 6265378 w 6459135"/>
              <a:gd name="connsiteY12" fmla="*/ 6858000 h 6858000"/>
              <a:gd name="connsiteX13" fmla="*/ 4763132 w 6459135"/>
              <a:gd name="connsiteY13" fmla="*/ 6858000 h 6858000"/>
              <a:gd name="connsiteX14" fmla="*/ 3403299 w 6459135"/>
              <a:gd name="connsiteY14" fmla="*/ 3925233 h 6858000"/>
              <a:gd name="connsiteX15" fmla="*/ 3637641 w 6459135"/>
              <a:gd name="connsiteY15" fmla="*/ 3285703 h 6858000"/>
              <a:gd name="connsiteX16" fmla="*/ 4347389 w 6459135"/>
              <a:gd name="connsiteY16" fmla="*/ 2956615 h 6858000"/>
              <a:gd name="connsiteX17" fmla="*/ 4533385 w 6459135"/>
              <a:gd name="connsiteY17" fmla="*/ 2912093 h 6858000"/>
              <a:gd name="connsiteX18" fmla="*/ 0 w 6459135"/>
              <a:gd name="connsiteY18" fmla="*/ 1362670 h 6858000"/>
              <a:gd name="connsiteX19" fmla="*/ 1687095 w 6459135"/>
              <a:gd name="connsiteY19" fmla="*/ 5001245 h 6858000"/>
              <a:gd name="connsiteX20" fmla="*/ 1452752 w 6459135"/>
              <a:gd name="connsiteY20" fmla="*/ 5640775 h 6858000"/>
              <a:gd name="connsiteX21" fmla="*/ 743005 w 6459135"/>
              <a:gd name="connsiteY21" fmla="*/ 5969863 h 6858000"/>
              <a:gd name="connsiteX22" fmla="*/ 103475 w 6459135"/>
              <a:gd name="connsiteY22" fmla="*/ 5735521 h 6858000"/>
              <a:gd name="connsiteX23" fmla="*/ 0 w 6459135"/>
              <a:gd name="connsiteY23" fmla="*/ 5512356 h 6858000"/>
              <a:gd name="connsiteX24" fmla="*/ 3302925 w 6459135"/>
              <a:gd name="connsiteY24" fmla="*/ 258344 h 6858000"/>
              <a:gd name="connsiteX25" fmla="*/ 3756459 w 6459135"/>
              <a:gd name="connsiteY25" fmla="*/ 537209 h 6858000"/>
              <a:gd name="connsiteX26" fmla="*/ 4513858 w 6459135"/>
              <a:gd name="connsiteY26" fmla="*/ 2170698 h 6858000"/>
              <a:gd name="connsiteX27" fmla="*/ 4279516 w 6459135"/>
              <a:gd name="connsiteY27" fmla="*/ 2810229 h 6858000"/>
              <a:gd name="connsiteX28" fmla="*/ 3569768 w 6459135"/>
              <a:gd name="connsiteY28" fmla="*/ 3139317 h 6858000"/>
              <a:gd name="connsiteX29" fmla="*/ 2930238 w 6459135"/>
              <a:gd name="connsiteY29" fmla="*/ 2904974 h 6858000"/>
              <a:gd name="connsiteX30" fmla="*/ 2172839 w 6459135"/>
              <a:gd name="connsiteY30" fmla="*/ 1271485 h 6858000"/>
              <a:gd name="connsiteX31" fmla="*/ 2407182 w 6459135"/>
              <a:gd name="connsiteY31" fmla="*/ 631954 h 6858000"/>
              <a:gd name="connsiteX32" fmla="*/ 3116929 w 6459135"/>
              <a:gd name="connsiteY32" fmla="*/ 302866 h 6858000"/>
              <a:gd name="connsiteX33" fmla="*/ 3302925 w 6459135"/>
              <a:gd name="connsiteY33" fmla="*/ 258344 h 6858000"/>
              <a:gd name="connsiteX34" fmla="*/ 1583291 w 6459135"/>
              <a:gd name="connsiteY34" fmla="*/ 0 h 6858000"/>
              <a:gd name="connsiteX35" fmla="*/ 3235394 w 6459135"/>
              <a:gd name="connsiteY35" fmla="*/ 0 h 6858000"/>
              <a:gd name="connsiteX36" fmla="*/ 3203209 w 6459135"/>
              <a:gd name="connsiteY36" fmla="*/ 43286 h 6858000"/>
              <a:gd name="connsiteX37" fmla="*/ 3049055 w 6459135"/>
              <a:gd name="connsiteY37" fmla="*/ 156481 h 6858000"/>
              <a:gd name="connsiteX38" fmla="*/ 2339307 w 6459135"/>
              <a:gd name="connsiteY38" fmla="*/ 485569 h 6858000"/>
              <a:gd name="connsiteX39" fmla="*/ 1699777 w 6459135"/>
              <a:gd name="connsiteY39" fmla="*/ 251227 h 6858000"/>
              <a:gd name="connsiteX40" fmla="*/ 123075 w 6459135"/>
              <a:gd name="connsiteY40" fmla="*/ 0 h 6858000"/>
              <a:gd name="connsiteX41" fmla="*/ 1437772 w 6459135"/>
              <a:gd name="connsiteY41" fmla="*/ 0 h 6858000"/>
              <a:gd name="connsiteX42" fmla="*/ 4100079 w 6459135"/>
              <a:gd name="connsiteY42" fmla="*/ 5741824 h 6858000"/>
              <a:gd name="connsiteX43" fmla="*/ 3865736 w 6459135"/>
              <a:gd name="connsiteY43" fmla="*/ 6381355 h 6858000"/>
              <a:gd name="connsiteX44" fmla="*/ 3155989 w 6459135"/>
              <a:gd name="connsiteY44" fmla="*/ 6710443 h 6858000"/>
              <a:gd name="connsiteX45" fmla="*/ 2516459 w 6459135"/>
              <a:gd name="connsiteY45" fmla="*/ 6476100 h 6858000"/>
              <a:gd name="connsiteX46" fmla="*/ 0 w 6459135"/>
              <a:gd name="connsiteY46" fmla="*/ 1048828 h 6858000"/>
              <a:gd name="connsiteX47" fmla="*/ 0 w 6459135"/>
              <a:gd name="connsiteY47" fmla="*/ 64577 h 6858000"/>
              <a:gd name="connsiteX48" fmla="*/ 58456 w 6459135"/>
              <a:gd name="connsiteY48" fmla="*/ 299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59135" h="6858000">
                <a:moveTo>
                  <a:pt x="1704067" y="5737129"/>
                </a:moveTo>
                <a:cubicBezTo>
                  <a:pt x="1891646" y="5730746"/>
                  <a:pt x="2073684" y="5835009"/>
                  <a:pt x="2157602" y="6015995"/>
                </a:cubicBezTo>
                <a:lnTo>
                  <a:pt x="2548013" y="6858000"/>
                </a:lnTo>
                <a:lnTo>
                  <a:pt x="623932" y="6858000"/>
                </a:lnTo>
                <a:lnTo>
                  <a:pt x="573981" y="6750270"/>
                </a:lnTo>
                <a:cubicBezTo>
                  <a:pt x="462091" y="6508956"/>
                  <a:pt x="567010" y="6222629"/>
                  <a:pt x="808324" y="6110739"/>
                </a:cubicBezTo>
                <a:lnTo>
                  <a:pt x="1518071" y="5781652"/>
                </a:lnTo>
                <a:cubicBezTo>
                  <a:pt x="1578399" y="5753679"/>
                  <a:pt x="1641541" y="5739257"/>
                  <a:pt x="1704067" y="5737129"/>
                </a:cubicBezTo>
                <a:close/>
                <a:moveTo>
                  <a:pt x="4533385" y="2912093"/>
                </a:moveTo>
                <a:cubicBezTo>
                  <a:pt x="4720964" y="2905709"/>
                  <a:pt x="4903002" y="3009972"/>
                  <a:pt x="4986919" y="3190957"/>
                </a:cubicBezTo>
                <a:lnTo>
                  <a:pt x="6414336" y="6269481"/>
                </a:lnTo>
                <a:cubicBezTo>
                  <a:pt x="6498253" y="6450467"/>
                  <a:pt x="6460216" y="6656772"/>
                  <a:pt x="6334148" y="6795816"/>
                </a:cubicBezTo>
                <a:lnTo>
                  <a:pt x="6265378" y="6858000"/>
                </a:lnTo>
                <a:lnTo>
                  <a:pt x="4763132" y="6858000"/>
                </a:lnTo>
                <a:lnTo>
                  <a:pt x="3403299" y="3925233"/>
                </a:lnTo>
                <a:cubicBezTo>
                  <a:pt x="3291409" y="3683920"/>
                  <a:pt x="3396328" y="3397592"/>
                  <a:pt x="3637641" y="3285703"/>
                </a:cubicBezTo>
                <a:lnTo>
                  <a:pt x="4347389" y="2956615"/>
                </a:lnTo>
                <a:cubicBezTo>
                  <a:pt x="4407717" y="2928643"/>
                  <a:pt x="4470859" y="2914221"/>
                  <a:pt x="4533385" y="2912093"/>
                </a:cubicBezTo>
                <a:close/>
                <a:moveTo>
                  <a:pt x="0" y="1362670"/>
                </a:moveTo>
                <a:lnTo>
                  <a:pt x="1687095" y="5001245"/>
                </a:lnTo>
                <a:cubicBezTo>
                  <a:pt x="1798984" y="5242558"/>
                  <a:pt x="1694066" y="5528885"/>
                  <a:pt x="1452752" y="5640775"/>
                </a:cubicBezTo>
                <a:lnTo>
                  <a:pt x="743005" y="5969863"/>
                </a:lnTo>
                <a:cubicBezTo>
                  <a:pt x="501692" y="6081753"/>
                  <a:pt x="215364" y="5976834"/>
                  <a:pt x="103475" y="5735521"/>
                </a:cubicBezTo>
                <a:lnTo>
                  <a:pt x="0" y="5512356"/>
                </a:lnTo>
                <a:close/>
                <a:moveTo>
                  <a:pt x="3302925" y="258344"/>
                </a:moveTo>
                <a:cubicBezTo>
                  <a:pt x="3490504" y="251961"/>
                  <a:pt x="3672542" y="356224"/>
                  <a:pt x="3756459" y="537209"/>
                </a:cubicBezTo>
                <a:lnTo>
                  <a:pt x="4513858" y="2170698"/>
                </a:lnTo>
                <a:cubicBezTo>
                  <a:pt x="4625748" y="2412013"/>
                  <a:pt x="4520829" y="2698340"/>
                  <a:pt x="4279516" y="2810229"/>
                </a:cubicBezTo>
                <a:lnTo>
                  <a:pt x="3569768" y="3139317"/>
                </a:lnTo>
                <a:cubicBezTo>
                  <a:pt x="3328455" y="3251207"/>
                  <a:pt x="3042128" y="3146288"/>
                  <a:pt x="2930238" y="2904974"/>
                </a:cubicBezTo>
                <a:lnTo>
                  <a:pt x="2172839" y="1271485"/>
                </a:lnTo>
                <a:cubicBezTo>
                  <a:pt x="2060950" y="1030171"/>
                  <a:pt x="2165868" y="743844"/>
                  <a:pt x="2407182" y="631954"/>
                </a:cubicBezTo>
                <a:lnTo>
                  <a:pt x="3116929" y="302866"/>
                </a:lnTo>
                <a:cubicBezTo>
                  <a:pt x="3177257" y="274894"/>
                  <a:pt x="3240399" y="260472"/>
                  <a:pt x="3302925" y="258344"/>
                </a:cubicBezTo>
                <a:close/>
                <a:moveTo>
                  <a:pt x="1583291" y="0"/>
                </a:moveTo>
                <a:lnTo>
                  <a:pt x="3235394" y="0"/>
                </a:lnTo>
                <a:lnTo>
                  <a:pt x="3203209" y="43286"/>
                </a:lnTo>
                <a:cubicBezTo>
                  <a:pt x="3161187" y="89634"/>
                  <a:pt x="3109383" y="128509"/>
                  <a:pt x="3049055" y="156481"/>
                </a:cubicBezTo>
                <a:lnTo>
                  <a:pt x="2339307" y="485569"/>
                </a:lnTo>
                <a:cubicBezTo>
                  <a:pt x="2097994" y="597459"/>
                  <a:pt x="1811667" y="492540"/>
                  <a:pt x="1699777" y="251227"/>
                </a:cubicBezTo>
                <a:close/>
                <a:moveTo>
                  <a:pt x="123075" y="0"/>
                </a:moveTo>
                <a:lnTo>
                  <a:pt x="1437772" y="0"/>
                </a:lnTo>
                <a:lnTo>
                  <a:pt x="4100079" y="5741824"/>
                </a:lnTo>
                <a:cubicBezTo>
                  <a:pt x="4211969" y="5983138"/>
                  <a:pt x="4107050" y="6269465"/>
                  <a:pt x="3865736" y="6381355"/>
                </a:cubicBezTo>
                <a:lnTo>
                  <a:pt x="3155989" y="6710443"/>
                </a:lnTo>
                <a:cubicBezTo>
                  <a:pt x="2914676" y="6822332"/>
                  <a:pt x="2628348" y="6717414"/>
                  <a:pt x="2516459" y="6476100"/>
                </a:cubicBezTo>
                <a:lnTo>
                  <a:pt x="0" y="1048828"/>
                </a:lnTo>
                <a:lnTo>
                  <a:pt x="0" y="64577"/>
                </a:lnTo>
                <a:lnTo>
                  <a:pt x="58456" y="29962"/>
                </a:ln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45929547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7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733600" y="0"/>
            <a:ext cx="6458400" cy="6858000"/>
          </a:xfrm>
          <a:custGeom>
            <a:avLst/>
            <a:gdLst>
              <a:gd name="connsiteX0" fmla="*/ 4754527 w 6458400"/>
              <a:gd name="connsiteY0" fmla="*/ 5737129 h 6858000"/>
              <a:gd name="connsiteX1" fmla="*/ 4940502 w 6458400"/>
              <a:gd name="connsiteY1" fmla="*/ 5781652 h 6858000"/>
              <a:gd name="connsiteX2" fmla="*/ 5650168 w 6458400"/>
              <a:gd name="connsiteY2" fmla="*/ 6110739 h 6858000"/>
              <a:gd name="connsiteX3" fmla="*/ 5884484 w 6458400"/>
              <a:gd name="connsiteY3" fmla="*/ 6750270 h 6858000"/>
              <a:gd name="connsiteX4" fmla="*/ 5834539 w 6458400"/>
              <a:gd name="connsiteY4" fmla="*/ 6858000 h 6858000"/>
              <a:gd name="connsiteX5" fmla="*/ 3910677 w 6458400"/>
              <a:gd name="connsiteY5" fmla="*/ 6858000 h 6858000"/>
              <a:gd name="connsiteX6" fmla="*/ 4301044 w 6458400"/>
              <a:gd name="connsiteY6" fmla="*/ 6015995 h 6858000"/>
              <a:gd name="connsiteX7" fmla="*/ 4754527 w 6458400"/>
              <a:gd name="connsiteY7" fmla="*/ 5737129 h 6858000"/>
              <a:gd name="connsiteX8" fmla="*/ 1925531 w 6458400"/>
              <a:gd name="connsiteY8" fmla="*/ 2912093 h 6858000"/>
              <a:gd name="connsiteX9" fmla="*/ 2111506 w 6458400"/>
              <a:gd name="connsiteY9" fmla="*/ 2956615 h 6858000"/>
              <a:gd name="connsiteX10" fmla="*/ 2821173 w 6458400"/>
              <a:gd name="connsiteY10" fmla="*/ 3285703 h 6858000"/>
              <a:gd name="connsiteX11" fmla="*/ 3055488 w 6458400"/>
              <a:gd name="connsiteY11" fmla="*/ 3925233 h 6858000"/>
              <a:gd name="connsiteX12" fmla="*/ 1695810 w 6458400"/>
              <a:gd name="connsiteY12" fmla="*/ 6858000 h 6858000"/>
              <a:gd name="connsiteX13" fmla="*/ 193735 w 6458400"/>
              <a:gd name="connsiteY13" fmla="*/ 6858000 h 6858000"/>
              <a:gd name="connsiteX14" fmla="*/ 124973 w 6458400"/>
              <a:gd name="connsiteY14" fmla="*/ 6795816 h 6858000"/>
              <a:gd name="connsiteX15" fmla="*/ 44794 w 6458400"/>
              <a:gd name="connsiteY15" fmla="*/ 6269481 h 6858000"/>
              <a:gd name="connsiteX16" fmla="*/ 1472049 w 6458400"/>
              <a:gd name="connsiteY16" fmla="*/ 3190957 h 6858000"/>
              <a:gd name="connsiteX17" fmla="*/ 1925531 w 6458400"/>
              <a:gd name="connsiteY17" fmla="*/ 2912093 h 6858000"/>
              <a:gd name="connsiteX18" fmla="*/ 6458400 w 6458400"/>
              <a:gd name="connsiteY18" fmla="*/ 1362670 h 6858000"/>
              <a:gd name="connsiteX19" fmla="*/ 6458400 w 6458400"/>
              <a:gd name="connsiteY19" fmla="*/ 5512356 h 6858000"/>
              <a:gd name="connsiteX20" fmla="*/ 6354937 w 6458400"/>
              <a:gd name="connsiteY20" fmla="*/ 5735521 h 6858000"/>
              <a:gd name="connsiteX21" fmla="*/ 5715480 w 6458400"/>
              <a:gd name="connsiteY21" fmla="*/ 5969863 h 6858000"/>
              <a:gd name="connsiteX22" fmla="*/ 5005813 w 6458400"/>
              <a:gd name="connsiteY22" fmla="*/ 5640775 h 6858000"/>
              <a:gd name="connsiteX23" fmla="*/ 4771497 w 6458400"/>
              <a:gd name="connsiteY23" fmla="*/ 5001245 h 6858000"/>
              <a:gd name="connsiteX24" fmla="*/ 3155851 w 6458400"/>
              <a:gd name="connsiteY24" fmla="*/ 258344 h 6858000"/>
              <a:gd name="connsiteX25" fmla="*/ 3341826 w 6458400"/>
              <a:gd name="connsiteY25" fmla="*/ 302866 h 6858000"/>
              <a:gd name="connsiteX26" fmla="*/ 4051492 w 6458400"/>
              <a:gd name="connsiteY26" fmla="*/ 631954 h 6858000"/>
              <a:gd name="connsiteX27" fmla="*/ 4285808 w 6458400"/>
              <a:gd name="connsiteY27" fmla="*/ 1271485 h 6858000"/>
              <a:gd name="connsiteX28" fmla="*/ 3528496 w 6458400"/>
              <a:gd name="connsiteY28" fmla="*/ 2904974 h 6858000"/>
              <a:gd name="connsiteX29" fmla="*/ 2889038 w 6458400"/>
              <a:gd name="connsiteY29" fmla="*/ 3139317 h 6858000"/>
              <a:gd name="connsiteX30" fmla="*/ 2179371 w 6458400"/>
              <a:gd name="connsiteY30" fmla="*/ 2810229 h 6858000"/>
              <a:gd name="connsiteX31" fmla="*/ 1945056 w 6458400"/>
              <a:gd name="connsiteY31" fmla="*/ 2170698 h 6858000"/>
              <a:gd name="connsiteX32" fmla="*/ 2702368 w 6458400"/>
              <a:gd name="connsiteY32" fmla="*/ 537209 h 6858000"/>
              <a:gd name="connsiteX33" fmla="*/ 3155851 w 6458400"/>
              <a:gd name="connsiteY33" fmla="*/ 258344 h 6858000"/>
              <a:gd name="connsiteX34" fmla="*/ 5020792 w 6458400"/>
              <a:gd name="connsiteY34" fmla="*/ 0 h 6858000"/>
              <a:gd name="connsiteX35" fmla="*/ 6335339 w 6458400"/>
              <a:gd name="connsiteY35" fmla="*/ 0 h 6858000"/>
              <a:gd name="connsiteX36" fmla="*/ 6399951 w 6458400"/>
              <a:gd name="connsiteY36" fmla="*/ 29962 h 6858000"/>
              <a:gd name="connsiteX37" fmla="*/ 6458400 w 6458400"/>
              <a:gd name="connsiteY37" fmla="*/ 64577 h 6858000"/>
              <a:gd name="connsiteX38" fmla="*/ 6458400 w 6458400"/>
              <a:gd name="connsiteY38" fmla="*/ 1048828 h 6858000"/>
              <a:gd name="connsiteX39" fmla="*/ 3942227 w 6458400"/>
              <a:gd name="connsiteY39" fmla="*/ 6476100 h 6858000"/>
              <a:gd name="connsiteX40" fmla="*/ 3302770 w 6458400"/>
              <a:gd name="connsiteY40" fmla="*/ 6710443 h 6858000"/>
              <a:gd name="connsiteX41" fmla="*/ 2593104 w 6458400"/>
              <a:gd name="connsiteY41" fmla="*/ 6381355 h 6858000"/>
              <a:gd name="connsiteX42" fmla="*/ 2358788 w 6458400"/>
              <a:gd name="connsiteY42" fmla="*/ 5741824 h 6858000"/>
              <a:gd name="connsiteX43" fmla="*/ 3223374 w 6458400"/>
              <a:gd name="connsiteY43" fmla="*/ 0 h 6858000"/>
              <a:gd name="connsiteX44" fmla="*/ 4875289 w 6458400"/>
              <a:gd name="connsiteY44" fmla="*/ 0 h 6858000"/>
              <a:gd name="connsiteX45" fmla="*/ 4758816 w 6458400"/>
              <a:gd name="connsiteY45" fmla="*/ 251227 h 6858000"/>
              <a:gd name="connsiteX46" fmla="*/ 4119359 w 6458400"/>
              <a:gd name="connsiteY46" fmla="*/ 485569 h 6858000"/>
              <a:gd name="connsiteX47" fmla="*/ 3409692 w 6458400"/>
              <a:gd name="connsiteY47" fmla="*/ 156481 h 6858000"/>
              <a:gd name="connsiteX48" fmla="*/ 3255556 w 6458400"/>
              <a:gd name="connsiteY48" fmla="*/ 432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458400" h="6858000">
                <a:moveTo>
                  <a:pt x="4754527" y="5737129"/>
                </a:moveTo>
                <a:cubicBezTo>
                  <a:pt x="4817046" y="5739257"/>
                  <a:pt x="4880181" y="5753679"/>
                  <a:pt x="4940502" y="5781652"/>
                </a:cubicBezTo>
                <a:lnTo>
                  <a:pt x="5650168" y="6110739"/>
                </a:lnTo>
                <a:cubicBezTo>
                  <a:pt x="5891454" y="6222629"/>
                  <a:pt x="5996362" y="6508956"/>
                  <a:pt x="5884484" y="6750270"/>
                </a:cubicBezTo>
                <a:lnTo>
                  <a:pt x="5834539" y="6858000"/>
                </a:lnTo>
                <a:lnTo>
                  <a:pt x="3910677" y="6858000"/>
                </a:lnTo>
                <a:lnTo>
                  <a:pt x="4301044" y="6015995"/>
                </a:lnTo>
                <a:cubicBezTo>
                  <a:pt x="4384952" y="5835009"/>
                  <a:pt x="4566969" y="5730746"/>
                  <a:pt x="4754527" y="5737129"/>
                </a:cubicBezTo>
                <a:close/>
                <a:moveTo>
                  <a:pt x="1925531" y="2912093"/>
                </a:moveTo>
                <a:cubicBezTo>
                  <a:pt x="1988050" y="2914221"/>
                  <a:pt x="2051185" y="2928643"/>
                  <a:pt x="2111506" y="2956615"/>
                </a:cubicBezTo>
                <a:lnTo>
                  <a:pt x="2821173" y="3285703"/>
                </a:lnTo>
                <a:cubicBezTo>
                  <a:pt x="3062458" y="3397592"/>
                  <a:pt x="3167366" y="3683920"/>
                  <a:pt x="3055488" y="3925233"/>
                </a:cubicBezTo>
                <a:lnTo>
                  <a:pt x="1695810" y="6858000"/>
                </a:lnTo>
                <a:lnTo>
                  <a:pt x="193735" y="6858000"/>
                </a:lnTo>
                <a:lnTo>
                  <a:pt x="124973" y="6795816"/>
                </a:lnTo>
                <a:cubicBezTo>
                  <a:pt x="-1081" y="6656772"/>
                  <a:pt x="-39113" y="6450467"/>
                  <a:pt x="44794" y="6269481"/>
                </a:cubicBezTo>
                <a:lnTo>
                  <a:pt x="1472049" y="3190957"/>
                </a:lnTo>
                <a:cubicBezTo>
                  <a:pt x="1555956" y="3009972"/>
                  <a:pt x="1737973" y="2905709"/>
                  <a:pt x="1925531" y="2912093"/>
                </a:cubicBezTo>
                <a:close/>
                <a:moveTo>
                  <a:pt x="6458400" y="1362670"/>
                </a:moveTo>
                <a:lnTo>
                  <a:pt x="6458400" y="5512356"/>
                </a:lnTo>
                <a:lnTo>
                  <a:pt x="6354937" y="5735521"/>
                </a:lnTo>
                <a:cubicBezTo>
                  <a:pt x="6243060" y="5976834"/>
                  <a:pt x="5956765" y="6081753"/>
                  <a:pt x="5715480" y="5969863"/>
                </a:cubicBezTo>
                <a:lnTo>
                  <a:pt x="5005813" y="5640775"/>
                </a:lnTo>
                <a:cubicBezTo>
                  <a:pt x="4764527" y="5528885"/>
                  <a:pt x="4659621" y="5242558"/>
                  <a:pt x="4771497" y="5001245"/>
                </a:cubicBezTo>
                <a:close/>
                <a:moveTo>
                  <a:pt x="3155851" y="258344"/>
                </a:moveTo>
                <a:cubicBezTo>
                  <a:pt x="3218370" y="260472"/>
                  <a:pt x="3281504" y="274894"/>
                  <a:pt x="3341826" y="302866"/>
                </a:cubicBezTo>
                <a:lnTo>
                  <a:pt x="4051492" y="631954"/>
                </a:lnTo>
                <a:cubicBezTo>
                  <a:pt x="4292778" y="743844"/>
                  <a:pt x="4397684" y="1030171"/>
                  <a:pt x="4285808" y="1271485"/>
                </a:cubicBezTo>
                <a:lnTo>
                  <a:pt x="3528496" y="2904974"/>
                </a:lnTo>
                <a:cubicBezTo>
                  <a:pt x="3416618" y="3146288"/>
                  <a:pt x="3130324" y="3251207"/>
                  <a:pt x="2889038" y="3139317"/>
                </a:cubicBezTo>
                <a:lnTo>
                  <a:pt x="2179371" y="2810229"/>
                </a:lnTo>
                <a:cubicBezTo>
                  <a:pt x="1938086" y="2698340"/>
                  <a:pt x="1833179" y="2412013"/>
                  <a:pt x="1945056" y="2170698"/>
                </a:cubicBezTo>
                <a:lnTo>
                  <a:pt x="2702368" y="537209"/>
                </a:lnTo>
                <a:cubicBezTo>
                  <a:pt x="2786276" y="356224"/>
                  <a:pt x="2968293" y="251961"/>
                  <a:pt x="3155851" y="258344"/>
                </a:cubicBezTo>
                <a:close/>
                <a:moveTo>
                  <a:pt x="5020792" y="0"/>
                </a:moveTo>
                <a:lnTo>
                  <a:pt x="6335339" y="0"/>
                </a:lnTo>
                <a:lnTo>
                  <a:pt x="6399951" y="29962"/>
                </a:lnTo>
                <a:lnTo>
                  <a:pt x="6458400" y="64577"/>
                </a:lnTo>
                <a:lnTo>
                  <a:pt x="6458400" y="1048828"/>
                </a:lnTo>
                <a:lnTo>
                  <a:pt x="3942227" y="6476100"/>
                </a:lnTo>
                <a:cubicBezTo>
                  <a:pt x="3830351" y="6717414"/>
                  <a:pt x="3544056" y="6822332"/>
                  <a:pt x="3302770" y="6710443"/>
                </a:cubicBezTo>
                <a:lnTo>
                  <a:pt x="2593104" y="6381355"/>
                </a:lnTo>
                <a:cubicBezTo>
                  <a:pt x="2351817" y="6269465"/>
                  <a:pt x="2246911" y="5983138"/>
                  <a:pt x="2358788" y="5741824"/>
                </a:cubicBezTo>
                <a:close/>
                <a:moveTo>
                  <a:pt x="3223374" y="0"/>
                </a:moveTo>
                <a:lnTo>
                  <a:pt x="4875289" y="0"/>
                </a:lnTo>
                <a:lnTo>
                  <a:pt x="4758816" y="251227"/>
                </a:lnTo>
                <a:cubicBezTo>
                  <a:pt x="4646939" y="492540"/>
                  <a:pt x="4360645" y="597459"/>
                  <a:pt x="4119359" y="485569"/>
                </a:cubicBezTo>
                <a:lnTo>
                  <a:pt x="3409692" y="156481"/>
                </a:lnTo>
                <a:cubicBezTo>
                  <a:pt x="3349371" y="128509"/>
                  <a:pt x="3297573" y="89634"/>
                  <a:pt x="3255556" y="43286"/>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91137378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8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3881408" y="749274"/>
            <a:ext cx="7954946" cy="6108726"/>
          </a:xfrm>
          <a:custGeom>
            <a:avLst/>
            <a:gdLst>
              <a:gd name="connsiteX0" fmla="*/ 4841333 w 7954946"/>
              <a:gd name="connsiteY0" fmla="*/ 434 h 6108726"/>
              <a:gd name="connsiteX1" fmla="*/ 5250985 w 7954946"/>
              <a:gd name="connsiteY1" fmla="*/ 141603 h 6108726"/>
              <a:gd name="connsiteX2" fmla="*/ 7649375 w 7954946"/>
              <a:gd name="connsiteY2" fmla="*/ 1884136 h 6108726"/>
              <a:gd name="connsiteX3" fmla="*/ 7813344 w 7954946"/>
              <a:gd name="connsiteY3" fmla="*/ 2919397 h 6108726"/>
              <a:gd name="connsiteX4" fmla="*/ 5496161 w 7954946"/>
              <a:gd name="connsiteY4" fmla="*/ 6108726 h 6108726"/>
              <a:gd name="connsiteX5" fmla="*/ 0 w 7954946"/>
              <a:gd name="connsiteY5" fmla="*/ 6108726 h 6108726"/>
              <a:gd name="connsiteX6" fmla="*/ 2092 w 7954946"/>
              <a:gd name="connsiteY6" fmla="*/ 6105139 h 6108726"/>
              <a:gd name="connsiteX7" fmla="*/ 4215724 w 7954946"/>
              <a:gd name="connsiteY7" fmla="*/ 305572 h 6108726"/>
              <a:gd name="connsiteX8" fmla="*/ 4841333 w 7954946"/>
              <a:gd name="connsiteY8" fmla="*/ 434 h 610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4946" h="6108726">
                <a:moveTo>
                  <a:pt x="4841333" y="434"/>
                </a:moveTo>
                <a:cubicBezTo>
                  <a:pt x="4984005" y="5310"/>
                  <a:pt x="5126800" y="51378"/>
                  <a:pt x="5250985" y="141603"/>
                </a:cubicBezTo>
                <a:lnTo>
                  <a:pt x="7649375" y="1884136"/>
                </a:lnTo>
                <a:cubicBezTo>
                  <a:pt x="7980533" y="2124736"/>
                  <a:pt x="8053945" y="2588239"/>
                  <a:pt x="7813344" y="2919397"/>
                </a:cubicBezTo>
                <a:lnTo>
                  <a:pt x="5496161" y="6108726"/>
                </a:lnTo>
                <a:lnTo>
                  <a:pt x="0" y="6108726"/>
                </a:lnTo>
                <a:lnTo>
                  <a:pt x="2092" y="6105139"/>
                </a:lnTo>
                <a:lnTo>
                  <a:pt x="4215724" y="305572"/>
                </a:lnTo>
                <a:cubicBezTo>
                  <a:pt x="4366099" y="98598"/>
                  <a:pt x="4603545" y="-7694"/>
                  <a:pt x="4841333" y="434"/>
                </a:cubicBezTo>
                <a:close/>
              </a:path>
            </a:pathLst>
          </a:custGeom>
        </p:spPr>
        <p:txBody>
          <a:bodyPr wrap="square">
            <a:noAutofit/>
          </a:bodyPr>
          <a:lstStyle/>
          <a:p>
            <a:endParaRPr lang="fr-CA"/>
          </a:p>
        </p:txBody>
      </p:sp>
      <p:sp>
        <p:nvSpPr>
          <p:cNvPr id="10" name="Picture Placeholder 9"/>
          <p:cNvSpPr>
            <a:spLocks noGrp="1"/>
          </p:cNvSpPr>
          <p:nvPr>
            <p:ph type="pic" sz="quarter" idx="10"/>
          </p:nvPr>
        </p:nvSpPr>
        <p:spPr>
          <a:xfrm>
            <a:off x="2336800" y="0"/>
            <a:ext cx="9855200" cy="6858000"/>
          </a:xfrm>
          <a:custGeom>
            <a:avLst/>
            <a:gdLst>
              <a:gd name="connsiteX0" fmla="*/ 4935180 w 9855200"/>
              <a:gd name="connsiteY0" fmla="*/ 0 h 6858000"/>
              <a:gd name="connsiteX1" fmla="*/ 9855200 w 9855200"/>
              <a:gd name="connsiteY1" fmla="*/ 0 h 6858000"/>
              <a:gd name="connsiteX2" fmla="*/ 9855200 w 9855200"/>
              <a:gd name="connsiteY2" fmla="*/ 6858000 h 6858000"/>
              <a:gd name="connsiteX3" fmla="*/ 0 w 9855200"/>
              <a:gd name="connsiteY3" fmla="*/ 6858000 h 6858000"/>
              <a:gd name="connsiteX4" fmla="*/ 0 w 9855200"/>
              <a:gd name="connsiteY4" fmla="*/ 6792692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5200" h="6858000">
                <a:moveTo>
                  <a:pt x="4935180" y="0"/>
                </a:moveTo>
                <a:lnTo>
                  <a:pt x="9855200" y="0"/>
                </a:lnTo>
                <a:lnTo>
                  <a:pt x="9855200" y="6858000"/>
                </a:lnTo>
                <a:lnTo>
                  <a:pt x="0" y="6858000"/>
                </a:lnTo>
                <a:lnTo>
                  <a:pt x="0" y="6792692"/>
                </a:ln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07998513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9_Custom Layout">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368951" y="749274"/>
            <a:ext cx="7954947" cy="6108726"/>
          </a:xfrm>
          <a:custGeom>
            <a:avLst/>
            <a:gdLst>
              <a:gd name="connsiteX0" fmla="*/ 3113614 w 7954947"/>
              <a:gd name="connsiteY0" fmla="*/ 434 h 6108726"/>
              <a:gd name="connsiteX1" fmla="*/ 3739223 w 7954947"/>
              <a:gd name="connsiteY1" fmla="*/ 305572 h 6108726"/>
              <a:gd name="connsiteX2" fmla="*/ 7952855 w 7954947"/>
              <a:gd name="connsiteY2" fmla="*/ 6105139 h 6108726"/>
              <a:gd name="connsiteX3" fmla="*/ 7954947 w 7954947"/>
              <a:gd name="connsiteY3" fmla="*/ 6108726 h 6108726"/>
              <a:gd name="connsiteX4" fmla="*/ 2458786 w 7954947"/>
              <a:gd name="connsiteY4" fmla="*/ 6108726 h 6108726"/>
              <a:gd name="connsiteX5" fmla="*/ 141603 w 7954947"/>
              <a:gd name="connsiteY5" fmla="*/ 2919397 h 6108726"/>
              <a:gd name="connsiteX6" fmla="*/ 305572 w 7954947"/>
              <a:gd name="connsiteY6" fmla="*/ 1884136 h 6108726"/>
              <a:gd name="connsiteX7" fmla="*/ 2703962 w 7954947"/>
              <a:gd name="connsiteY7" fmla="*/ 141603 h 6108726"/>
              <a:gd name="connsiteX8" fmla="*/ 3113614 w 7954947"/>
              <a:gd name="connsiteY8" fmla="*/ 434 h 6108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4947" h="6108726">
                <a:moveTo>
                  <a:pt x="3113614" y="434"/>
                </a:moveTo>
                <a:cubicBezTo>
                  <a:pt x="3351402" y="-7694"/>
                  <a:pt x="3588848" y="98598"/>
                  <a:pt x="3739223" y="305572"/>
                </a:cubicBezTo>
                <a:lnTo>
                  <a:pt x="7952855" y="6105139"/>
                </a:lnTo>
                <a:lnTo>
                  <a:pt x="7954947" y="6108726"/>
                </a:lnTo>
                <a:lnTo>
                  <a:pt x="2458786" y="6108726"/>
                </a:lnTo>
                <a:lnTo>
                  <a:pt x="141603" y="2919397"/>
                </a:lnTo>
                <a:cubicBezTo>
                  <a:pt x="-98998" y="2588239"/>
                  <a:pt x="-25586" y="2124736"/>
                  <a:pt x="305572" y="1884136"/>
                </a:cubicBezTo>
                <a:lnTo>
                  <a:pt x="2703962" y="141603"/>
                </a:lnTo>
                <a:cubicBezTo>
                  <a:pt x="2828147" y="51378"/>
                  <a:pt x="2970942" y="5310"/>
                  <a:pt x="3113614" y="434"/>
                </a:cubicBezTo>
                <a:close/>
              </a:path>
            </a:pathLst>
          </a:custGeom>
        </p:spPr>
        <p:txBody>
          <a:bodyPr wrap="square">
            <a:noAutofit/>
          </a:bodyPr>
          <a:lstStyle/>
          <a:p>
            <a:endParaRPr lang="fr-CA"/>
          </a:p>
        </p:txBody>
      </p:sp>
      <p:sp>
        <p:nvSpPr>
          <p:cNvPr id="8" name="Picture Placeholder 7"/>
          <p:cNvSpPr>
            <a:spLocks noGrp="1"/>
          </p:cNvSpPr>
          <p:nvPr>
            <p:ph type="pic" sz="quarter" idx="12"/>
          </p:nvPr>
        </p:nvSpPr>
        <p:spPr>
          <a:xfrm>
            <a:off x="2" y="0"/>
            <a:ext cx="9855199" cy="6857999"/>
          </a:xfrm>
          <a:custGeom>
            <a:avLst/>
            <a:gdLst>
              <a:gd name="connsiteX0" fmla="*/ 0 w 9855199"/>
              <a:gd name="connsiteY0" fmla="*/ 0 h 6857999"/>
              <a:gd name="connsiteX1" fmla="*/ 4920019 w 9855199"/>
              <a:gd name="connsiteY1" fmla="*/ 0 h 6857999"/>
              <a:gd name="connsiteX2" fmla="*/ 9855199 w 9855199"/>
              <a:gd name="connsiteY2" fmla="*/ 6792692 h 6857999"/>
              <a:gd name="connsiteX3" fmla="*/ 9855199 w 9855199"/>
              <a:gd name="connsiteY3" fmla="*/ 6857999 h 6857999"/>
              <a:gd name="connsiteX4" fmla="*/ 0 w 9855199"/>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55199" h="6857999">
                <a:moveTo>
                  <a:pt x="0" y="0"/>
                </a:moveTo>
                <a:lnTo>
                  <a:pt x="4920019" y="0"/>
                </a:lnTo>
                <a:lnTo>
                  <a:pt x="9855199" y="6792692"/>
                </a:lnTo>
                <a:lnTo>
                  <a:pt x="9855199" y="6857999"/>
                </a:lnTo>
                <a:lnTo>
                  <a:pt x="0" y="6857999"/>
                </a:ln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50300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930231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0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8450942" y="1825171"/>
            <a:ext cx="3207657" cy="3207657"/>
          </a:xfrm>
          <a:custGeom>
            <a:avLst/>
            <a:gdLst>
              <a:gd name="connsiteX0" fmla="*/ 0 w 3207657"/>
              <a:gd name="connsiteY0" fmla="*/ 0 h 3207657"/>
              <a:gd name="connsiteX1" fmla="*/ 3207657 w 3207657"/>
              <a:gd name="connsiteY1" fmla="*/ 0 h 3207657"/>
              <a:gd name="connsiteX2" fmla="*/ 3207657 w 3207657"/>
              <a:gd name="connsiteY2" fmla="*/ 3207657 h 3207657"/>
              <a:gd name="connsiteX3" fmla="*/ 0 w 3207657"/>
              <a:gd name="connsiteY3" fmla="*/ 3207657 h 3207657"/>
            </a:gdLst>
            <a:ahLst/>
            <a:cxnLst>
              <a:cxn ang="0">
                <a:pos x="connsiteX0" y="connsiteY0"/>
              </a:cxn>
              <a:cxn ang="0">
                <a:pos x="connsiteX1" y="connsiteY1"/>
              </a:cxn>
              <a:cxn ang="0">
                <a:pos x="connsiteX2" y="connsiteY2"/>
              </a:cxn>
              <a:cxn ang="0">
                <a:pos x="connsiteX3" y="connsiteY3"/>
              </a:cxn>
            </a:cxnLst>
            <a:rect l="l" t="t" r="r" b="b"/>
            <a:pathLst>
              <a:path w="3207657" h="3207657">
                <a:moveTo>
                  <a:pt x="0" y="0"/>
                </a:moveTo>
                <a:lnTo>
                  <a:pt x="3207657" y="0"/>
                </a:lnTo>
                <a:lnTo>
                  <a:pt x="3207657" y="3207657"/>
                </a:lnTo>
                <a:lnTo>
                  <a:pt x="0" y="3207657"/>
                </a:lnTo>
                <a:close/>
              </a:path>
            </a:pathLst>
          </a:custGeom>
        </p:spPr>
        <p:txBody>
          <a:bodyPr wrap="square">
            <a:noAutofit/>
          </a:bodyPr>
          <a:lstStyle/>
          <a:p>
            <a:endParaRPr lang="fr-CA"/>
          </a:p>
        </p:txBody>
      </p:sp>
      <p:sp>
        <p:nvSpPr>
          <p:cNvPr id="19" name="Picture Placeholder 18"/>
          <p:cNvSpPr>
            <a:spLocks noGrp="1"/>
          </p:cNvSpPr>
          <p:nvPr>
            <p:ph type="pic" sz="quarter" idx="11"/>
          </p:nvPr>
        </p:nvSpPr>
        <p:spPr>
          <a:xfrm>
            <a:off x="4945743" y="1825171"/>
            <a:ext cx="3207657" cy="3207657"/>
          </a:xfrm>
          <a:custGeom>
            <a:avLst/>
            <a:gdLst>
              <a:gd name="connsiteX0" fmla="*/ 0 w 3207657"/>
              <a:gd name="connsiteY0" fmla="*/ 0 h 3207657"/>
              <a:gd name="connsiteX1" fmla="*/ 3207657 w 3207657"/>
              <a:gd name="connsiteY1" fmla="*/ 0 h 3207657"/>
              <a:gd name="connsiteX2" fmla="*/ 3207657 w 3207657"/>
              <a:gd name="connsiteY2" fmla="*/ 3207657 h 3207657"/>
              <a:gd name="connsiteX3" fmla="*/ 0 w 3207657"/>
              <a:gd name="connsiteY3" fmla="*/ 3207657 h 3207657"/>
            </a:gdLst>
            <a:ahLst/>
            <a:cxnLst>
              <a:cxn ang="0">
                <a:pos x="connsiteX0" y="connsiteY0"/>
              </a:cxn>
              <a:cxn ang="0">
                <a:pos x="connsiteX1" y="connsiteY1"/>
              </a:cxn>
              <a:cxn ang="0">
                <a:pos x="connsiteX2" y="connsiteY2"/>
              </a:cxn>
              <a:cxn ang="0">
                <a:pos x="connsiteX3" y="connsiteY3"/>
              </a:cxn>
            </a:cxnLst>
            <a:rect l="l" t="t" r="r" b="b"/>
            <a:pathLst>
              <a:path w="3207657" h="3207657">
                <a:moveTo>
                  <a:pt x="0" y="0"/>
                </a:moveTo>
                <a:lnTo>
                  <a:pt x="3207657" y="0"/>
                </a:lnTo>
                <a:lnTo>
                  <a:pt x="3207657" y="3207657"/>
                </a:lnTo>
                <a:lnTo>
                  <a:pt x="0" y="3207657"/>
                </a:lnTo>
                <a:close/>
              </a:path>
            </a:pathLst>
          </a:custGeom>
        </p:spPr>
        <p:txBody>
          <a:bodyPr wrap="square">
            <a:noAutofit/>
          </a:bodyPr>
          <a:lstStyle/>
          <a:p>
            <a:endParaRPr lang="fr-CA"/>
          </a:p>
        </p:txBody>
      </p:sp>
      <p:sp>
        <p:nvSpPr>
          <p:cNvPr id="3" name="Picture Placeholder 2"/>
          <p:cNvSpPr>
            <a:spLocks noGrp="1"/>
          </p:cNvSpPr>
          <p:nvPr>
            <p:ph type="pic" sz="quarter" idx="10"/>
          </p:nvPr>
        </p:nvSpPr>
        <p:spPr>
          <a:xfrm>
            <a:off x="4412343" y="0"/>
            <a:ext cx="7779657" cy="6858000"/>
          </a:xfrm>
        </p:spPr>
        <p:txBody>
          <a:bodyPr/>
          <a:lstStyle/>
          <a:p>
            <a:endParaRPr lang="fr-CA"/>
          </a:p>
        </p:txBody>
      </p:sp>
    </p:spTree>
    <p:extLst>
      <p:ext uri="{BB962C8B-B14F-4D97-AF65-F5344CB8AC3E}">
        <p14:creationId xmlns:p14="http://schemas.microsoft.com/office/powerpoint/2010/main" val="15169880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1_Custom Layout">
    <p:spTree>
      <p:nvGrpSpPr>
        <p:cNvPr id="1" name=""/>
        <p:cNvGrpSpPr/>
        <p:nvPr/>
      </p:nvGrpSpPr>
      <p:grpSpPr>
        <a:xfrm>
          <a:off x="0" y="0"/>
          <a:ext cx="0" cy="0"/>
          <a:chOff x="0" y="0"/>
          <a:chExt cx="0" cy="0"/>
        </a:xfrm>
      </p:grpSpPr>
      <p:sp>
        <p:nvSpPr>
          <p:cNvPr id="22" name="Picture Placeholder 21"/>
          <p:cNvSpPr>
            <a:spLocks noGrp="1"/>
          </p:cNvSpPr>
          <p:nvPr>
            <p:ph type="pic" sz="quarter" idx="12"/>
          </p:nvPr>
        </p:nvSpPr>
        <p:spPr>
          <a:xfrm>
            <a:off x="0" y="2648308"/>
            <a:ext cx="12192000" cy="4209691"/>
          </a:xfrm>
          <a:custGeom>
            <a:avLst/>
            <a:gdLst>
              <a:gd name="connsiteX0" fmla="*/ 0 w 3207657"/>
              <a:gd name="connsiteY0" fmla="*/ 0 h 3207657"/>
              <a:gd name="connsiteX1" fmla="*/ 3207657 w 3207657"/>
              <a:gd name="connsiteY1" fmla="*/ 0 h 3207657"/>
              <a:gd name="connsiteX2" fmla="*/ 3207657 w 3207657"/>
              <a:gd name="connsiteY2" fmla="*/ 3207657 h 3207657"/>
              <a:gd name="connsiteX3" fmla="*/ 0 w 3207657"/>
              <a:gd name="connsiteY3" fmla="*/ 3207657 h 3207657"/>
            </a:gdLst>
            <a:ahLst/>
            <a:cxnLst>
              <a:cxn ang="0">
                <a:pos x="connsiteX0" y="connsiteY0"/>
              </a:cxn>
              <a:cxn ang="0">
                <a:pos x="connsiteX1" y="connsiteY1"/>
              </a:cxn>
              <a:cxn ang="0">
                <a:pos x="connsiteX2" y="connsiteY2"/>
              </a:cxn>
              <a:cxn ang="0">
                <a:pos x="connsiteX3" y="connsiteY3"/>
              </a:cxn>
            </a:cxnLst>
            <a:rect l="l" t="t" r="r" b="b"/>
            <a:pathLst>
              <a:path w="3207657" h="3207657">
                <a:moveTo>
                  <a:pt x="0" y="0"/>
                </a:moveTo>
                <a:lnTo>
                  <a:pt x="3207657" y="0"/>
                </a:lnTo>
                <a:lnTo>
                  <a:pt x="3207657" y="3207657"/>
                </a:lnTo>
                <a:lnTo>
                  <a:pt x="0" y="3207657"/>
                </a:lnTo>
                <a:close/>
              </a:path>
            </a:pathLst>
          </a:custGeom>
        </p:spPr>
        <p:txBody>
          <a:bodyPr wrap="square">
            <a:noAutofit/>
          </a:bodyPr>
          <a:lstStyle/>
          <a:p>
            <a:endParaRPr lang="fr-CA"/>
          </a:p>
        </p:txBody>
      </p:sp>
    </p:spTree>
    <p:extLst>
      <p:ext uri="{BB962C8B-B14F-4D97-AF65-F5344CB8AC3E}">
        <p14:creationId xmlns:p14="http://schemas.microsoft.com/office/powerpoint/2010/main" val="41302493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3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2" y="415306"/>
            <a:ext cx="5077839" cy="6442694"/>
          </a:xfrm>
          <a:custGeom>
            <a:avLst/>
            <a:gdLst>
              <a:gd name="connsiteX0" fmla="*/ 2930986 w 5077839"/>
              <a:gd name="connsiteY0" fmla="*/ 4680761 h 6442694"/>
              <a:gd name="connsiteX1" fmla="*/ 3014376 w 5077839"/>
              <a:gd name="connsiteY1" fmla="*/ 4760502 h 6442694"/>
              <a:gd name="connsiteX2" fmla="*/ 3217600 w 5077839"/>
              <a:gd name="connsiteY2" fmla="*/ 5659124 h 6442694"/>
              <a:gd name="connsiteX3" fmla="*/ 3138822 w 5077839"/>
              <a:gd name="connsiteY3" fmla="*/ 5783948 h 6442694"/>
              <a:gd name="connsiteX4" fmla="*/ 225965 w 5077839"/>
              <a:gd name="connsiteY4" fmla="*/ 6442694 h 6442694"/>
              <a:gd name="connsiteX5" fmla="*/ 0 w 5077839"/>
              <a:gd name="connsiteY5" fmla="*/ 6442694 h 6442694"/>
              <a:gd name="connsiteX6" fmla="*/ 0 w 5077839"/>
              <a:gd name="connsiteY6" fmla="*/ 5335198 h 6442694"/>
              <a:gd name="connsiteX7" fmla="*/ 2889552 w 5077839"/>
              <a:gd name="connsiteY7" fmla="*/ 4681723 h 6442694"/>
              <a:gd name="connsiteX8" fmla="*/ 2930986 w 5077839"/>
              <a:gd name="connsiteY8" fmla="*/ 4680761 h 6442694"/>
              <a:gd name="connsiteX9" fmla="*/ 4788632 w 5077839"/>
              <a:gd name="connsiteY9" fmla="*/ 3036867 h 6442694"/>
              <a:gd name="connsiteX10" fmla="*/ 4872021 w 5077839"/>
              <a:gd name="connsiteY10" fmla="*/ 3116607 h 6442694"/>
              <a:gd name="connsiteX11" fmla="*/ 5075246 w 5077839"/>
              <a:gd name="connsiteY11" fmla="*/ 4015230 h 6442694"/>
              <a:gd name="connsiteX12" fmla="*/ 4996467 w 5077839"/>
              <a:gd name="connsiteY12" fmla="*/ 4140054 h 6442694"/>
              <a:gd name="connsiteX13" fmla="*/ 683045 w 5077839"/>
              <a:gd name="connsiteY13" fmla="*/ 5115539 h 6442694"/>
              <a:gd name="connsiteX14" fmla="*/ 558222 w 5077839"/>
              <a:gd name="connsiteY14" fmla="*/ 5036761 h 6442694"/>
              <a:gd name="connsiteX15" fmla="*/ 354997 w 5077839"/>
              <a:gd name="connsiteY15" fmla="*/ 4138138 h 6442694"/>
              <a:gd name="connsiteX16" fmla="*/ 433776 w 5077839"/>
              <a:gd name="connsiteY16" fmla="*/ 4013314 h 6442694"/>
              <a:gd name="connsiteX17" fmla="*/ 4747198 w 5077839"/>
              <a:gd name="connsiteY17" fmla="*/ 3037828 h 6442694"/>
              <a:gd name="connsiteX18" fmla="*/ 4788632 w 5077839"/>
              <a:gd name="connsiteY18" fmla="*/ 3036867 h 6442694"/>
              <a:gd name="connsiteX19" fmla="*/ 3973974 w 5077839"/>
              <a:gd name="connsiteY19" fmla="*/ 1997491 h 6442694"/>
              <a:gd name="connsiteX20" fmla="*/ 4057362 w 5077839"/>
              <a:gd name="connsiteY20" fmla="*/ 2077231 h 6442694"/>
              <a:gd name="connsiteX21" fmla="*/ 4260587 w 5077839"/>
              <a:gd name="connsiteY21" fmla="*/ 2975854 h 6442694"/>
              <a:gd name="connsiteX22" fmla="*/ 4181808 w 5077839"/>
              <a:gd name="connsiteY22" fmla="*/ 3100678 h 6442694"/>
              <a:gd name="connsiteX23" fmla="*/ 0 w 5077839"/>
              <a:gd name="connsiteY23" fmla="*/ 4046399 h 6442694"/>
              <a:gd name="connsiteX24" fmla="*/ 0 w 5077839"/>
              <a:gd name="connsiteY24" fmla="*/ 2887801 h 6442694"/>
              <a:gd name="connsiteX25" fmla="*/ 3932538 w 5077839"/>
              <a:gd name="connsiteY25" fmla="*/ 1998452 h 6442694"/>
              <a:gd name="connsiteX26" fmla="*/ 3973974 w 5077839"/>
              <a:gd name="connsiteY26" fmla="*/ 1997491 h 6442694"/>
              <a:gd name="connsiteX27" fmla="*/ 3462768 w 5077839"/>
              <a:gd name="connsiteY27" fmla="*/ 891647 h 6442694"/>
              <a:gd name="connsiteX28" fmla="*/ 3546157 w 5077839"/>
              <a:gd name="connsiteY28" fmla="*/ 971387 h 6442694"/>
              <a:gd name="connsiteX29" fmla="*/ 3749382 w 5077839"/>
              <a:gd name="connsiteY29" fmla="*/ 1870010 h 6442694"/>
              <a:gd name="connsiteX30" fmla="*/ 3670603 w 5077839"/>
              <a:gd name="connsiteY30" fmla="*/ 1994833 h 6442694"/>
              <a:gd name="connsiteX31" fmla="*/ 437142 w 5077839"/>
              <a:gd name="connsiteY31" fmla="*/ 2726085 h 6442694"/>
              <a:gd name="connsiteX32" fmla="*/ 312318 w 5077839"/>
              <a:gd name="connsiteY32" fmla="*/ 2647306 h 6442694"/>
              <a:gd name="connsiteX33" fmla="*/ 109093 w 5077839"/>
              <a:gd name="connsiteY33" fmla="*/ 1748684 h 6442694"/>
              <a:gd name="connsiteX34" fmla="*/ 187872 w 5077839"/>
              <a:gd name="connsiteY34" fmla="*/ 1623859 h 6442694"/>
              <a:gd name="connsiteX35" fmla="*/ 3421333 w 5077839"/>
              <a:gd name="connsiteY35" fmla="*/ 892608 h 6442694"/>
              <a:gd name="connsiteX36" fmla="*/ 3462768 w 5077839"/>
              <a:gd name="connsiteY36" fmla="*/ 891647 h 6442694"/>
              <a:gd name="connsiteX37" fmla="*/ 1995135 w 5077839"/>
              <a:gd name="connsiteY37" fmla="*/ 1632 h 6442694"/>
              <a:gd name="connsiteX38" fmla="*/ 2078524 w 5077839"/>
              <a:gd name="connsiteY38" fmla="*/ 81372 h 6442694"/>
              <a:gd name="connsiteX39" fmla="*/ 2281749 w 5077839"/>
              <a:gd name="connsiteY39" fmla="*/ 979995 h 6442694"/>
              <a:gd name="connsiteX40" fmla="*/ 2202970 w 5077839"/>
              <a:gd name="connsiteY40" fmla="*/ 1104820 h 6442694"/>
              <a:gd name="connsiteX41" fmla="*/ 0 w 5077839"/>
              <a:gd name="connsiteY41" fmla="*/ 1603023 h 6442694"/>
              <a:gd name="connsiteX42" fmla="*/ 0 w 5077839"/>
              <a:gd name="connsiteY42" fmla="*/ 444425 h 6442694"/>
              <a:gd name="connsiteX43" fmla="*/ 1953701 w 5077839"/>
              <a:gd name="connsiteY43" fmla="*/ 2594 h 6442694"/>
              <a:gd name="connsiteX44" fmla="*/ 1995135 w 5077839"/>
              <a:gd name="connsiteY44" fmla="*/ 1632 h 644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077839" h="6442694">
                <a:moveTo>
                  <a:pt x="2930986" y="4680761"/>
                </a:moveTo>
                <a:cubicBezTo>
                  <a:pt x="2971019" y="4687952"/>
                  <a:pt x="3004839" y="4718334"/>
                  <a:pt x="3014376" y="4760502"/>
                </a:cubicBezTo>
                <a:lnTo>
                  <a:pt x="3217600" y="5659124"/>
                </a:lnTo>
                <a:cubicBezTo>
                  <a:pt x="3230314" y="5715348"/>
                  <a:pt x="3195044" y="5771233"/>
                  <a:pt x="3138822" y="5783948"/>
                </a:cubicBezTo>
                <a:lnTo>
                  <a:pt x="225965" y="6442694"/>
                </a:lnTo>
                <a:lnTo>
                  <a:pt x="0" y="6442694"/>
                </a:lnTo>
                <a:lnTo>
                  <a:pt x="0" y="5335198"/>
                </a:lnTo>
                <a:lnTo>
                  <a:pt x="2889552" y="4681723"/>
                </a:lnTo>
                <a:cubicBezTo>
                  <a:pt x="2903607" y="4678544"/>
                  <a:pt x="2917642" y="4678364"/>
                  <a:pt x="2930986" y="4680761"/>
                </a:cubicBezTo>
                <a:close/>
                <a:moveTo>
                  <a:pt x="4788632" y="3036867"/>
                </a:moveTo>
                <a:cubicBezTo>
                  <a:pt x="4828666" y="3044059"/>
                  <a:pt x="4862485" y="3074440"/>
                  <a:pt x="4872021" y="3116607"/>
                </a:cubicBezTo>
                <a:lnTo>
                  <a:pt x="5075246" y="4015230"/>
                </a:lnTo>
                <a:cubicBezTo>
                  <a:pt x="5087961" y="4071453"/>
                  <a:pt x="5052690" y="4127339"/>
                  <a:pt x="4996467" y="4140054"/>
                </a:cubicBezTo>
                <a:lnTo>
                  <a:pt x="683045" y="5115539"/>
                </a:lnTo>
                <a:cubicBezTo>
                  <a:pt x="626822" y="5128254"/>
                  <a:pt x="570937" y="5092984"/>
                  <a:pt x="558222" y="5036761"/>
                </a:cubicBezTo>
                <a:lnTo>
                  <a:pt x="354997" y="4138138"/>
                </a:lnTo>
                <a:cubicBezTo>
                  <a:pt x="342282" y="4081915"/>
                  <a:pt x="377553" y="4026029"/>
                  <a:pt x="433776" y="4013314"/>
                </a:cubicBezTo>
                <a:lnTo>
                  <a:pt x="4747198" y="3037828"/>
                </a:lnTo>
                <a:cubicBezTo>
                  <a:pt x="4761254" y="3034650"/>
                  <a:pt x="4775288" y="3034471"/>
                  <a:pt x="4788632" y="3036867"/>
                </a:cubicBezTo>
                <a:close/>
                <a:moveTo>
                  <a:pt x="3973974" y="1997491"/>
                </a:moveTo>
                <a:cubicBezTo>
                  <a:pt x="4014006" y="2004682"/>
                  <a:pt x="4047826" y="2035064"/>
                  <a:pt x="4057362" y="2077231"/>
                </a:cubicBezTo>
                <a:lnTo>
                  <a:pt x="4260587" y="2975854"/>
                </a:lnTo>
                <a:cubicBezTo>
                  <a:pt x="4273301" y="3032077"/>
                  <a:pt x="4238031" y="3087963"/>
                  <a:pt x="4181808" y="3100678"/>
                </a:cubicBezTo>
                <a:lnTo>
                  <a:pt x="0" y="4046399"/>
                </a:lnTo>
                <a:lnTo>
                  <a:pt x="0" y="2887801"/>
                </a:lnTo>
                <a:lnTo>
                  <a:pt x="3932538" y="1998452"/>
                </a:lnTo>
                <a:cubicBezTo>
                  <a:pt x="3946594" y="1995274"/>
                  <a:pt x="3960629" y="1995094"/>
                  <a:pt x="3973974" y="1997491"/>
                </a:cubicBezTo>
                <a:close/>
                <a:moveTo>
                  <a:pt x="3462768" y="891647"/>
                </a:moveTo>
                <a:cubicBezTo>
                  <a:pt x="3502801" y="898838"/>
                  <a:pt x="3536621" y="929220"/>
                  <a:pt x="3546157" y="971387"/>
                </a:cubicBezTo>
                <a:lnTo>
                  <a:pt x="3749382" y="1870010"/>
                </a:lnTo>
                <a:cubicBezTo>
                  <a:pt x="3762097" y="1926233"/>
                  <a:pt x="3726826" y="1982119"/>
                  <a:pt x="3670603" y="1994833"/>
                </a:cubicBezTo>
                <a:lnTo>
                  <a:pt x="437142" y="2726085"/>
                </a:lnTo>
                <a:cubicBezTo>
                  <a:pt x="380918" y="2738800"/>
                  <a:pt x="325033" y="2703529"/>
                  <a:pt x="312318" y="2647306"/>
                </a:cubicBezTo>
                <a:lnTo>
                  <a:pt x="109093" y="1748684"/>
                </a:lnTo>
                <a:cubicBezTo>
                  <a:pt x="96378" y="1692460"/>
                  <a:pt x="131649" y="1636574"/>
                  <a:pt x="187872" y="1623859"/>
                </a:cubicBezTo>
                <a:lnTo>
                  <a:pt x="3421333" y="892608"/>
                </a:lnTo>
                <a:cubicBezTo>
                  <a:pt x="3435389" y="889429"/>
                  <a:pt x="3449425" y="889250"/>
                  <a:pt x="3462768" y="891647"/>
                </a:cubicBezTo>
                <a:close/>
                <a:moveTo>
                  <a:pt x="1995135" y="1632"/>
                </a:moveTo>
                <a:cubicBezTo>
                  <a:pt x="2035169" y="8824"/>
                  <a:pt x="2068988" y="39205"/>
                  <a:pt x="2078524" y="81372"/>
                </a:cubicBezTo>
                <a:lnTo>
                  <a:pt x="2281749" y="979995"/>
                </a:lnTo>
                <a:cubicBezTo>
                  <a:pt x="2294464" y="1036218"/>
                  <a:pt x="2259193" y="1092104"/>
                  <a:pt x="2202970" y="1104820"/>
                </a:cubicBezTo>
                <a:lnTo>
                  <a:pt x="0" y="1603023"/>
                </a:lnTo>
                <a:lnTo>
                  <a:pt x="0" y="444425"/>
                </a:lnTo>
                <a:lnTo>
                  <a:pt x="1953701" y="2594"/>
                </a:lnTo>
                <a:cubicBezTo>
                  <a:pt x="1967757" y="-585"/>
                  <a:pt x="1981791" y="-764"/>
                  <a:pt x="1995135" y="1632"/>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83797585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1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914400" y="715764"/>
            <a:ext cx="1999999" cy="5426472"/>
          </a:xfrm>
          <a:custGeom>
            <a:avLst/>
            <a:gdLst>
              <a:gd name="connsiteX0" fmla="*/ 144938 w 1999999"/>
              <a:gd name="connsiteY0" fmla="*/ 1836653 h 5426472"/>
              <a:gd name="connsiteX1" fmla="*/ 308780 w 1999999"/>
              <a:gd name="connsiteY1" fmla="*/ 1836653 h 5426472"/>
              <a:gd name="connsiteX2" fmla="*/ 453718 w 1999999"/>
              <a:gd name="connsiteY2" fmla="*/ 1982187 h 5426472"/>
              <a:gd name="connsiteX3" fmla="*/ 453718 w 1999999"/>
              <a:gd name="connsiteY3" fmla="*/ 3564072 h 5426472"/>
              <a:gd name="connsiteX4" fmla="*/ 308780 w 1999999"/>
              <a:gd name="connsiteY4" fmla="*/ 3709605 h 5426472"/>
              <a:gd name="connsiteX5" fmla="*/ 144938 w 1999999"/>
              <a:gd name="connsiteY5" fmla="*/ 3709605 h 5426472"/>
              <a:gd name="connsiteX6" fmla="*/ 0 w 1999999"/>
              <a:gd name="connsiteY6" fmla="*/ 3564072 h 5426472"/>
              <a:gd name="connsiteX7" fmla="*/ 0 w 1999999"/>
              <a:gd name="connsiteY7" fmla="*/ 1982187 h 5426472"/>
              <a:gd name="connsiteX8" fmla="*/ 144938 w 1999999"/>
              <a:gd name="connsiteY8" fmla="*/ 1836653 h 5426472"/>
              <a:gd name="connsiteX9" fmla="*/ 1695711 w 1999999"/>
              <a:gd name="connsiteY9" fmla="*/ 852990 h 5426472"/>
              <a:gd name="connsiteX10" fmla="*/ 1860534 w 1999999"/>
              <a:gd name="connsiteY10" fmla="*/ 852990 h 5426472"/>
              <a:gd name="connsiteX11" fmla="*/ 1999999 w 1999999"/>
              <a:gd name="connsiteY11" fmla="*/ 998292 h 5426472"/>
              <a:gd name="connsiteX12" fmla="*/ 1999999 w 1999999"/>
              <a:gd name="connsiteY12" fmla="*/ 4188616 h 5426472"/>
              <a:gd name="connsiteX13" fmla="*/ 1860534 w 1999999"/>
              <a:gd name="connsiteY13" fmla="*/ 4333918 h 5426472"/>
              <a:gd name="connsiteX14" fmla="*/ 1695711 w 1999999"/>
              <a:gd name="connsiteY14" fmla="*/ 4333918 h 5426472"/>
              <a:gd name="connsiteX15" fmla="*/ 1549906 w 1999999"/>
              <a:gd name="connsiteY15" fmla="*/ 4188616 h 5426472"/>
              <a:gd name="connsiteX16" fmla="*/ 1549906 w 1999999"/>
              <a:gd name="connsiteY16" fmla="*/ 998292 h 5426472"/>
              <a:gd name="connsiteX17" fmla="*/ 1695711 w 1999999"/>
              <a:gd name="connsiteY17" fmla="*/ 852990 h 5426472"/>
              <a:gd name="connsiteX18" fmla="*/ 921706 w 1999999"/>
              <a:gd name="connsiteY18" fmla="*/ 0 h 5426472"/>
              <a:gd name="connsiteX19" fmla="*/ 1085548 w 1999999"/>
              <a:gd name="connsiteY19" fmla="*/ 0 h 5426472"/>
              <a:gd name="connsiteX20" fmla="*/ 1230486 w 1999999"/>
              <a:gd name="connsiteY20" fmla="*/ 145296 h 5426472"/>
              <a:gd name="connsiteX21" fmla="*/ 1230486 w 1999999"/>
              <a:gd name="connsiteY21" fmla="*/ 5281177 h 5426472"/>
              <a:gd name="connsiteX22" fmla="*/ 1085548 w 1999999"/>
              <a:gd name="connsiteY22" fmla="*/ 5426472 h 5426472"/>
              <a:gd name="connsiteX23" fmla="*/ 921706 w 1999999"/>
              <a:gd name="connsiteY23" fmla="*/ 5426472 h 5426472"/>
              <a:gd name="connsiteX24" fmla="*/ 776768 w 1999999"/>
              <a:gd name="connsiteY24" fmla="*/ 5281177 h 5426472"/>
              <a:gd name="connsiteX25" fmla="*/ 776768 w 1999999"/>
              <a:gd name="connsiteY25" fmla="*/ 145296 h 5426472"/>
              <a:gd name="connsiteX26" fmla="*/ 921706 w 1999999"/>
              <a:gd name="connsiteY26" fmla="*/ 0 h 542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9999" h="5426472">
                <a:moveTo>
                  <a:pt x="144938" y="1836653"/>
                </a:moveTo>
                <a:cubicBezTo>
                  <a:pt x="144938" y="1836653"/>
                  <a:pt x="144938" y="1836653"/>
                  <a:pt x="308780" y="1836653"/>
                </a:cubicBezTo>
                <a:cubicBezTo>
                  <a:pt x="390702" y="1836653"/>
                  <a:pt x="453718" y="1899929"/>
                  <a:pt x="453718" y="1982187"/>
                </a:cubicBezTo>
                <a:cubicBezTo>
                  <a:pt x="453718" y="1982187"/>
                  <a:pt x="453718" y="1982187"/>
                  <a:pt x="453718" y="3564072"/>
                </a:cubicBezTo>
                <a:cubicBezTo>
                  <a:pt x="453718" y="3646330"/>
                  <a:pt x="390702" y="3709605"/>
                  <a:pt x="308780" y="3709605"/>
                </a:cubicBezTo>
                <a:cubicBezTo>
                  <a:pt x="308780" y="3709605"/>
                  <a:pt x="308780" y="3709605"/>
                  <a:pt x="144938" y="3709605"/>
                </a:cubicBezTo>
                <a:cubicBezTo>
                  <a:pt x="69318" y="3709605"/>
                  <a:pt x="0" y="3646330"/>
                  <a:pt x="0" y="3564072"/>
                </a:cubicBezTo>
                <a:lnTo>
                  <a:pt x="0" y="1982187"/>
                </a:lnTo>
                <a:cubicBezTo>
                  <a:pt x="0" y="1899929"/>
                  <a:pt x="69318" y="1836653"/>
                  <a:pt x="144938" y="1836653"/>
                </a:cubicBezTo>
                <a:close/>
                <a:moveTo>
                  <a:pt x="1695711" y="852990"/>
                </a:moveTo>
                <a:cubicBezTo>
                  <a:pt x="1695711" y="852990"/>
                  <a:pt x="1695711" y="852990"/>
                  <a:pt x="1860534" y="852990"/>
                </a:cubicBezTo>
                <a:cubicBezTo>
                  <a:pt x="1936606" y="852990"/>
                  <a:pt x="1999999" y="916165"/>
                  <a:pt x="1999999" y="998292"/>
                </a:cubicBezTo>
                <a:cubicBezTo>
                  <a:pt x="1999999" y="998292"/>
                  <a:pt x="1999999" y="998292"/>
                  <a:pt x="1999999" y="4188616"/>
                </a:cubicBezTo>
                <a:cubicBezTo>
                  <a:pt x="1999999" y="4270743"/>
                  <a:pt x="1936606" y="4333918"/>
                  <a:pt x="1860534" y="4333918"/>
                </a:cubicBezTo>
                <a:cubicBezTo>
                  <a:pt x="1860534" y="4333918"/>
                  <a:pt x="1860534" y="4333918"/>
                  <a:pt x="1695711" y="4333918"/>
                </a:cubicBezTo>
                <a:cubicBezTo>
                  <a:pt x="1613300" y="4333918"/>
                  <a:pt x="1549906" y="4270743"/>
                  <a:pt x="1549906" y="4188616"/>
                </a:cubicBezTo>
                <a:lnTo>
                  <a:pt x="1549906" y="998292"/>
                </a:lnTo>
                <a:cubicBezTo>
                  <a:pt x="1549906" y="916165"/>
                  <a:pt x="1613300" y="852990"/>
                  <a:pt x="1695711" y="852990"/>
                </a:cubicBezTo>
                <a:close/>
                <a:moveTo>
                  <a:pt x="921706" y="0"/>
                </a:moveTo>
                <a:cubicBezTo>
                  <a:pt x="1085548" y="0"/>
                  <a:pt x="1085548" y="0"/>
                  <a:pt x="1085548" y="0"/>
                </a:cubicBezTo>
                <a:cubicBezTo>
                  <a:pt x="1167470" y="0"/>
                  <a:pt x="1230486" y="69489"/>
                  <a:pt x="1230486" y="145296"/>
                </a:cubicBezTo>
                <a:cubicBezTo>
                  <a:pt x="1230486" y="5281177"/>
                  <a:pt x="1230486" y="5281177"/>
                  <a:pt x="1230486" y="5281177"/>
                </a:cubicBezTo>
                <a:cubicBezTo>
                  <a:pt x="1230486" y="5363300"/>
                  <a:pt x="1167470" y="5426472"/>
                  <a:pt x="1085548" y="5426472"/>
                </a:cubicBezTo>
                <a:lnTo>
                  <a:pt x="921706" y="5426472"/>
                </a:lnTo>
                <a:cubicBezTo>
                  <a:pt x="839784" y="5426472"/>
                  <a:pt x="776768" y="5363300"/>
                  <a:pt x="776768" y="5281177"/>
                </a:cubicBezTo>
                <a:cubicBezTo>
                  <a:pt x="776768" y="145296"/>
                  <a:pt x="776768" y="145296"/>
                  <a:pt x="776768" y="145296"/>
                </a:cubicBezTo>
                <a:cubicBezTo>
                  <a:pt x="776768" y="69489"/>
                  <a:pt x="839784" y="0"/>
                  <a:pt x="921706"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2134517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2_Custom Layout">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a:xfrm>
            <a:off x="9277601" y="715764"/>
            <a:ext cx="1999999" cy="5426472"/>
          </a:xfrm>
          <a:custGeom>
            <a:avLst/>
            <a:gdLst>
              <a:gd name="connsiteX0" fmla="*/ 144938 w 1999999"/>
              <a:gd name="connsiteY0" fmla="*/ 1836653 h 5426472"/>
              <a:gd name="connsiteX1" fmla="*/ 308780 w 1999999"/>
              <a:gd name="connsiteY1" fmla="*/ 1836653 h 5426472"/>
              <a:gd name="connsiteX2" fmla="*/ 453718 w 1999999"/>
              <a:gd name="connsiteY2" fmla="*/ 1982187 h 5426472"/>
              <a:gd name="connsiteX3" fmla="*/ 453718 w 1999999"/>
              <a:gd name="connsiteY3" fmla="*/ 3564072 h 5426472"/>
              <a:gd name="connsiteX4" fmla="*/ 308780 w 1999999"/>
              <a:gd name="connsiteY4" fmla="*/ 3709605 h 5426472"/>
              <a:gd name="connsiteX5" fmla="*/ 144938 w 1999999"/>
              <a:gd name="connsiteY5" fmla="*/ 3709605 h 5426472"/>
              <a:gd name="connsiteX6" fmla="*/ 0 w 1999999"/>
              <a:gd name="connsiteY6" fmla="*/ 3564072 h 5426472"/>
              <a:gd name="connsiteX7" fmla="*/ 0 w 1999999"/>
              <a:gd name="connsiteY7" fmla="*/ 1982187 h 5426472"/>
              <a:gd name="connsiteX8" fmla="*/ 144938 w 1999999"/>
              <a:gd name="connsiteY8" fmla="*/ 1836653 h 5426472"/>
              <a:gd name="connsiteX9" fmla="*/ 1695711 w 1999999"/>
              <a:gd name="connsiteY9" fmla="*/ 852990 h 5426472"/>
              <a:gd name="connsiteX10" fmla="*/ 1860534 w 1999999"/>
              <a:gd name="connsiteY10" fmla="*/ 852990 h 5426472"/>
              <a:gd name="connsiteX11" fmla="*/ 1999999 w 1999999"/>
              <a:gd name="connsiteY11" fmla="*/ 998292 h 5426472"/>
              <a:gd name="connsiteX12" fmla="*/ 1999999 w 1999999"/>
              <a:gd name="connsiteY12" fmla="*/ 4188616 h 5426472"/>
              <a:gd name="connsiteX13" fmla="*/ 1860534 w 1999999"/>
              <a:gd name="connsiteY13" fmla="*/ 4333918 h 5426472"/>
              <a:gd name="connsiteX14" fmla="*/ 1695711 w 1999999"/>
              <a:gd name="connsiteY14" fmla="*/ 4333918 h 5426472"/>
              <a:gd name="connsiteX15" fmla="*/ 1549906 w 1999999"/>
              <a:gd name="connsiteY15" fmla="*/ 4188616 h 5426472"/>
              <a:gd name="connsiteX16" fmla="*/ 1549906 w 1999999"/>
              <a:gd name="connsiteY16" fmla="*/ 998292 h 5426472"/>
              <a:gd name="connsiteX17" fmla="*/ 1695711 w 1999999"/>
              <a:gd name="connsiteY17" fmla="*/ 852990 h 5426472"/>
              <a:gd name="connsiteX18" fmla="*/ 921706 w 1999999"/>
              <a:gd name="connsiteY18" fmla="*/ 0 h 5426472"/>
              <a:gd name="connsiteX19" fmla="*/ 1085548 w 1999999"/>
              <a:gd name="connsiteY19" fmla="*/ 0 h 5426472"/>
              <a:gd name="connsiteX20" fmla="*/ 1230486 w 1999999"/>
              <a:gd name="connsiteY20" fmla="*/ 145296 h 5426472"/>
              <a:gd name="connsiteX21" fmla="*/ 1230486 w 1999999"/>
              <a:gd name="connsiteY21" fmla="*/ 5281177 h 5426472"/>
              <a:gd name="connsiteX22" fmla="*/ 1085548 w 1999999"/>
              <a:gd name="connsiteY22" fmla="*/ 5426472 h 5426472"/>
              <a:gd name="connsiteX23" fmla="*/ 921706 w 1999999"/>
              <a:gd name="connsiteY23" fmla="*/ 5426472 h 5426472"/>
              <a:gd name="connsiteX24" fmla="*/ 776768 w 1999999"/>
              <a:gd name="connsiteY24" fmla="*/ 5281177 h 5426472"/>
              <a:gd name="connsiteX25" fmla="*/ 776768 w 1999999"/>
              <a:gd name="connsiteY25" fmla="*/ 145296 h 5426472"/>
              <a:gd name="connsiteX26" fmla="*/ 921706 w 1999999"/>
              <a:gd name="connsiteY26" fmla="*/ 0 h 542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99999" h="5426472">
                <a:moveTo>
                  <a:pt x="144938" y="1836653"/>
                </a:moveTo>
                <a:cubicBezTo>
                  <a:pt x="144938" y="1836653"/>
                  <a:pt x="144938" y="1836653"/>
                  <a:pt x="308780" y="1836653"/>
                </a:cubicBezTo>
                <a:cubicBezTo>
                  <a:pt x="390702" y="1836653"/>
                  <a:pt x="453718" y="1899929"/>
                  <a:pt x="453718" y="1982187"/>
                </a:cubicBezTo>
                <a:cubicBezTo>
                  <a:pt x="453718" y="1982187"/>
                  <a:pt x="453718" y="1982187"/>
                  <a:pt x="453718" y="3564072"/>
                </a:cubicBezTo>
                <a:cubicBezTo>
                  <a:pt x="453718" y="3646330"/>
                  <a:pt x="390702" y="3709605"/>
                  <a:pt x="308780" y="3709605"/>
                </a:cubicBezTo>
                <a:cubicBezTo>
                  <a:pt x="308780" y="3709605"/>
                  <a:pt x="308780" y="3709605"/>
                  <a:pt x="144938" y="3709605"/>
                </a:cubicBezTo>
                <a:cubicBezTo>
                  <a:pt x="69318" y="3709605"/>
                  <a:pt x="0" y="3646330"/>
                  <a:pt x="0" y="3564072"/>
                </a:cubicBezTo>
                <a:lnTo>
                  <a:pt x="0" y="1982187"/>
                </a:lnTo>
                <a:cubicBezTo>
                  <a:pt x="0" y="1899929"/>
                  <a:pt x="69318" y="1836653"/>
                  <a:pt x="144938" y="1836653"/>
                </a:cubicBezTo>
                <a:close/>
                <a:moveTo>
                  <a:pt x="1695711" y="852990"/>
                </a:moveTo>
                <a:cubicBezTo>
                  <a:pt x="1695711" y="852990"/>
                  <a:pt x="1695711" y="852990"/>
                  <a:pt x="1860534" y="852990"/>
                </a:cubicBezTo>
                <a:cubicBezTo>
                  <a:pt x="1936606" y="852990"/>
                  <a:pt x="1999999" y="916165"/>
                  <a:pt x="1999999" y="998292"/>
                </a:cubicBezTo>
                <a:cubicBezTo>
                  <a:pt x="1999999" y="998292"/>
                  <a:pt x="1999999" y="998292"/>
                  <a:pt x="1999999" y="4188616"/>
                </a:cubicBezTo>
                <a:cubicBezTo>
                  <a:pt x="1999999" y="4270743"/>
                  <a:pt x="1936606" y="4333918"/>
                  <a:pt x="1860534" y="4333918"/>
                </a:cubicBezTo>
                <a:cubicBezTo>
                  <a:pt x="1860534" y="4333918"/>
                  <a:pt x="1860534" y="4333918"/>
                  <a:pt x="1695711" y="4333918"/>
                </a:cubicBezTo>
                <a:cubicBezTo>
                  <a:pt x="1613300" y="4333918"/>
                  <a:pt x="1549906" y="4270743"/>
                  <a:pt x="1549906" y="4188616"/>
                </a:cubicBezTo>
                <a:lnTo>
                  <a:pt x="1549906" y="998292"/>
                </a:lnTo>
                <a:cubicBezTo>
                  <a:pt x="1549906" y="916165"/>
                  <a:pt x="1613300" y="852990"/>
                  <a:pt x="1695711" y="852990"/>
                </a:cubicBezTo>
                <a:close/>
                <a:moveTo>
                  <a:pt x="921706" y="0"/>
                </a:moveTo>
                <a:cubicBezTo>
                  <a:pt x="1085548" y="0"/>
                  <a:pt x="1085548" y="0"/>
                  <a:pt x="1085548" y="0"/>
                </a:cubicBezTo>
                <a:cubicBezTo>
                  <a:pt x="1167470" y="0"/>
                  <a:pt x="1230486" y="69489"/>
                  <a:pt x="1230486" y="145296"/>
                </a:cubicBezTo>
                <a:cubicBezTo>
                  <a:pt x="1230486" y="5281177"/>
                  <a:pt x="1230486" y="5281177"/>
                  <a:pt x="1230486" y="5281177"/>
                </a:cubicBezTo>
                <a:cubicBezTo>
                  <a:pt x="1230486" y="5363300"/>
                  <a:pt x="1167470" y="5426472"/>
                  <a:pt x="1085548" y="5426472"/>
                </a:cubicBezTo>
                <a:lnTo>
                  <a:pt x="921706" y="5426472"/>
                </a:lnTo>
                <a:cubicBezTo>
                  <a:pt x="839784" y="5426472"/>
                  <a:pt x="776768" y="5363300"/>
                  <a:pt x="776768" y="5281177"/>
                </a:cubicBezTo>
                <a:cubicBezTo>
                  <a:pt x="776768" y="145296"/>
                  <a:pt x="776768" y="145296"/>
                  <a:pt x="776768" y="145296"/>
                </a:cubicBezTo>
                <a:cubicBezTo>
                  <a:pt x="776768" y="69489"/>
                  <a:pt x="839784" y="0"/>
                  <a:pt x="921706"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09096299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3_Custom Layout">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1961283"/>
            <a:ext cx="6885589" cy="2935434"/>
          </a:xfrm>
          <a:custGeom>
            <a:avLst/>
            <a:gdLst>
              <a:gd name="connsiteX0" fmla="*/ 912203 w 8512250"/>
              <a:gd name="connsiteY0" fmla="*/ 2812232 h 3628905"/>
              <a:gd name="connsiteX1" fmla="*/ 6700896 w 8512250"/>
              <a:gd name="connsiteY1" fmla="*/ 2812232 h 3628905"/>
              <a:gd name="connsiteX2" fmla="*/ 6964540 w 8512250"/>
              <a:gd name="connsiteY2" fmla="*/ 3076788 h 3628905"/>
              <a:gd name="connsiteX3" fmla="*/ 6964540 w 8512250"/>
              <a:gd name="connsiteY3" fmla="*/ 3375852 h 3628905"/>
              <a:gd name="connsiteX4" fmla="*/ 6700896 w 8512250"/>
              <a:gd name="connsiteY4" fmla="*/ 3628905 h 3628905"/>
              <a:gd name="connsiteX5" fmla="*/ 912203 w 8512250"/>
              <a:gd name="connsiteY5" fmla="*/ 3628905 h 3628905"/>
              <a:gd name="connsiteX6" fmla="*/ 648559 w 8512250"/>
              <a:gd name="connsiteY6" fmla="*/ 3375852 h 3628905"/>
              <a:gd name="connsiteX7" fmla="*/ 648559 w 8512250"/>
              <a:gd name="connsiteY7" fmla="*/ 3076788 h 3628905"/>
              <a:gd name="connsiteX8" fmla="*/ 912203 w 8512250"/>
              <a:gd name="connsiteY8" fmla="*/ 2812232 h 3628905"/>
              <a:gd name="connsiteX9" fmla="*/ 0 w 8512250"/>
              <a:gd name="connsiteY9" fmla="*/ 1409409 h 3628905"/>
              <a:gd name="connsiteX10" fmla="*/ 570150 w 8512250"/>
              <a:gd name="connsiteY10" fmla="*/ 1409409 h 3628905"/>
              <a:gd name="connsiteX11" fmla="*/ 8248618 w 8512250"/>
              <a:gd name="connsiteY11" fmla="*/ 1409409 h 3628905"/>
              <a:gd name="connsiteX12" fmla="*/ 8512250 w 8512250"/>
              <a:gd name="connsiteY12" fmla="*/ 1672392 h 3628905"/>
              <a:gd name="connsiteX13" fmla="*/ 8512250 w 8512250"/>
              <a:gd name="connsiteY13" fmla="*/ 1969676 h 3628905"/>
              <a:gd name="connsiteX14" fmla="*/ 8248618 w 8512250"/>
              <a:gd name="connsiteY14" fmla="*/ 2232659 h 3628905"/>
              <a:gd name="connsiteX15" fmla="*/ 94654 w 8512250"/>
              <a:gd name="connsiteY15" fmla="*/ 2232659 h 3628905"/>
              <a:gd name="connsiteX16" fmla="*/ 0 w 8512250"/>
              <a:gd name="connsiteY16" fmla="*/ 2232659 h 3628905"/>
              <a:gd name="connsiteX17" fmla="*/ 2045409 w 8512250"/>
              <a:gd name="connsiteY17" fmla="*/ 0 h 3628905"/>
              <a:gd name="connsiteX18" fmla="*/ 4915665 w 8512250"/>
              <a:gd name="connsiteY18" fmla="*/ 0 h 3628905"/>
              <a:gd name="connsiteX19" fmla="*/ 5179730 w 8512250"/>
              <a:gd name="connsiteY19" fmla="*/ 262983 h 3628905"/>
              <a:gd name="connsiteX20" fmla="*/ 5179730 w 8512250"/>
              <a:gd name="connsiteY20" fmla="*/ 560267 h 3628905"/>
              <a:gd name="connsiteX21" fmla="*/ 4915665 w 8512250"/>
              <a:gd name="connsiteY21" fmla="*/ 823250 h 3628905"/>
              <a:gd name="connsiteX22" fmla="*/ 2045409 w 8512250"/>
              <a:gd name="connsiteY22" fmla="*/ 823250 h 3628905"/>
              <a:gd name="connsiteX23" fmla="*/ 1781346 w 8512250"/>
              <a:gd name="connsiteY23" fmla="*/ 560267 h 3628905"/>
              <a:gd name="connsiteX24" fmla="*/ 1781346 w 8512250"/>
              <a:gd name="connsiteY24" fmla="*/ 262983 h 3628905"/>
              <a:gd name="connsiteX25" fmla="*/ 2045409 w 8512250"/>
              <a:gd name="connsiteY25" fmla="*/ 0 h 362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512250" h="3628905">
                <a:moveTo>
                  <a:pt x="912203" y="2812232"/>
                </a:moveTo>
                <a:lnTo>
                  <a:pt x="6700896" y="2812232"/>
                </a:lnTo>
                <a:cubicBezTo>
                  <a:pt x="6849912" y="2812232"/>
                  <a:pt x="6964540" y="2927257"/>
                  <a:pt x="6964540" y="3076788"/>
                </a:cubicBezTo>
                <a:cubicBezTo>
                  <a:pt x="6964540" y="3076788"/>
                  <a:pt x="6964540" y="3076788"/>
                  <a:pt x="6964540" y="3375852"/>
                </a:cubicBezTo>
                <a:cubicBezTo>
                  <a:pt x="6964540" y="3513881"/>
                  <a:pt x="6849912" y="3628905"/>
                  <a:pt x="6700896" y="3628905"/>
                </a:cubicBezTo>
                <a:cubicBezTo>
                  <a:pt x="6700896" y="3628905"/>
                  <a:pt x="6700896" y="3628905"/>
                  <a:pt x="912203" y="3628905"/>
                </a:cubicBezTo>
                <a:cubicBezTo>
                  <a:pt x="763187" y="3628905"/>
                  <a:pt x="648559" y="3513881"/>
                  <a:pt x="648559" y="3375852"/>
                </a:cubicBezTo>
                <a:cubicBezTo>
                  <a:pt x="648559" y="3375852"/>
                  <a:pt x="648559" y="3375852"/>
                  <a:pt x="648559" y="3076788"/>
                </a:cubicBezTo>
                <a:cubicBezTo>
                  <a:pt x="648559" y="2927257"/>
                  <a:pt x="763187" y="2812232"/>
                  <a:pt x="912203" y="2812232"/>
                </a:cubicBezTo>
                <a:close/>
                <a:moveTo>
                  <a:pt x="0" y="1409409"/>
                </a:moveTo>
                <a:lnTo>
                  <a:pt x="570150" y="1409409"/>
                </a:lnTo>
                <a:cubicBezTo>
                  <a:pt x="8248618" y="1409409"/>
                  <a:pt x="8248618" y="1409409"/>
                  <a:pt x="8248618" y="1409409"/>
                </a:cubicBezTo>
                <a:cubicBezTo>
                  <a:pt x="8386166" y="1409409"/>
                  <a:pt x="8512250" y="1523749"/>
                  <a:pt x="8512250" y="1672392"/>
                </a:cubicBezTo>
                <a:cubicBezTo>
                  <a:pt x="8512250" y="1969676"/>
                  <a:pt x="8512250" y="1969676"/>
                  <a:pt x="8512250" y="1969676"/>
                </a:cubicBezTo>
                <a:cubicBezTo>
                  <a:pt x="8512250" y="2118320"/>
                  <a:pt x="8386166" y="2232659"/>
                  <a:pt x="8248618" y="2232659"/>
                </a:cubicBezTo>
                <a:cubicBezTo>
                  <a:pt x="3589210" y="2232659"/>
                  <a:pt x="1259506" y="2232659"/>
                  <a:pt x="94654" y="2232659"/>
                </a:cubicBezTo>
                <a:lnTo>
                  <a:pt x="0" y="2232659"/>
                </a:lnTo>
                <a:close/>
                <a:moveTo>
                  <a:pt x="2045409" y="0"/>
                </a:moveTo>
                <a:lnTo>
                  <a:pt x="4915665" y="0"/>
                </a:lnTo>
                <a:cubicBezTo>
                  <a:pt x="5064918" y="0"/>
                  <a:pt x="5179730" y="125774"/>
                  <a:pt x="5179730" y="262983"/>
                </a:cubicBezTo>
                <a:cubicBezTo>
                  <a:pt x="5179730" y="262983"/>
                  <a:pt x="5179730" y="262983"/>
                  <a:pt x="5179730" y="560267"/>
                </a:cubicBezTo>
                <a:cubicBezTo>
                  <a:pt x="5179730" y="708910"/>
                  <a:pt x="5064918" y="823250"/>
                  <a:pt x="4915665" y="823250"/>
                </a:cubicBezTo>
                <a:cubicBezTo>
                  <a:pt x="4915665" y="823250"/>
                  <a:pt x="4915665" y="823250"/>
                  <a:pt x="2045409" y="823250"/>
                </a:cubicBezTo>
                <a:cubicBezTo>
                  <a:pt x="1896155" y="823250"/>
                  <a:pt x="1781346" y="708910"/>
                  <a:pt x="1781346" y="560267"/>
                </a:cubicBezTo>
                <a:cubicBezTo>
                  <a:pt x="1781346" y="560267"/>
                  <a:pt x="1781346" y="560267"/>
                  <a:pt x="1781346" y="262983"/>
                </a:cubicBezTo>
                <a:cubicBezTo>
                  <a:pt x="1781346" y="125774"/>
                  <a:pt x="1896155" y="0"/>
                  <a:pt x="2045409"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2125058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p:spPr>
        <p:txBody>
          <a:bodyPr/>
          <a:lstStyle>
            <a:lvl1pPr marL="0" indent="0">
              <a:buNone/>
              <a:defRPr sz="1800"/>
            </a:lvl1pPr>
          </a:lstStyle>
          <a:p>
            <a:r>
              <a:rPr lang="en-CA" dirty="0"/>
              <a:t>Picture</a:t>
            </a:r>
            <a:endParaRPr lang="fr-CA" dirty="0"/>
          </a:p>
        </p:txBody>
      </p:sp>
    </p:spTree>
    <p:extLst>
      <p:ext uri="{BB962C8B-B14F-4D97-AF65-F5344CB8AC3E}">
        <p14:creationId xmlns:p14="http://schemas.microsoft.com/office/powerpoint/2010/main" val="193510527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4_Custom Layout">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5305200" y="1961283"/>
            <a:ext cx="6886800" cy="2935434"/>
          </a:xfrm>
          <a:custGeom>
            <a:avLst/>
            <a:gdLst>
              <a:gd name="connsiteX0" fmla="*/ 1465469 w 6886800"/>
              <a:gd name="connsiteY0" fmla="*/ 2274824 h 2935434"/>
              <a:gd name="connsiteX1" fmla="*/ 6148786 w 6886800"/>
              <a:gd name="connsiteY1" fmla="*/ 2274824 h 2935434"/>
              <a:gd name="connsiteX2" fmla="*/ 6362086 w 6886800"/>
              <a:gd name="connsiteY2" fmla="*/ 2488825 h 2935434"/>
              <a:gd name="connsiteX3" fmla="*/ 6362086 w 6886800"/>
              <a:gd name="connsiteY3" fmla="*/ 2730739 h 2935434"/>
              <a:gd name="connsiteX4" fmla="*/ 6148786 w 6886800"/>
              <a:gd name="connsiteY4" fmla="*/ 2935434 h 2935434"/>
              <a:gd name="connsiteX5" fmla="*/ 1465469 w 6886800"/>
              <a:gd name="connsiteY5" fmla="*/ 2935434 h 2935434"/>
              <a:gd name="connsiteX6" fmla="*/ 1252169 w 6886800"/>
              <a:gd name="connsiteY6" fmla="*/ 2730739 h 2935434"/>
              <a:gd name="connsiteX7" fmla="*/ 1252169 w 6886800"/>
              <a:gd name="connsiteY7" fmla="*/ 2488825 h 2935434"/>
              <a:gd name="connsiteX8" fmla="*/ 1465469 w 6886800"/>
              <a:gd name="connsiteY8" fmla="*/ 2274824 h 2935434"/>
              <a:gd name="connsiteX9" fmla="*/ 213291 w 6886800"/>
              <a:gd name="connsiteY9" fmla="*/ 1140076 h 2935434"/>
              <a:gd name="connsiteX10" fmla="*/ 6425523 w 6886800"/>
              <a:gd name="connsiteY10" fmla="*/ 1140076 h 2935434"/>
              <a:gd name="connsiteX11" fmla="*/ 6886800 w 6886800"/>
              <a:gd name="connsiteY11" fmla="*/ 1140076 h 2935434"/>
              <a:gd name="connsiteX12" fmla="*/ 6886800 w 6886800"/>
              <a:gd name="connsiteY12" fmla="*/ 1806006 h 2935434"/>
              <a:gd name="connsiteX13" fmla="*/ 6810221 w 6886800"/>
              <a:gd name="connsiteY13" fmla="*/ 1806006 h 2935434"/>
              <a:gd name="connsiteX14" fmla="*/ 213291 w 6886800"/>
              <a:gd name="connsiteY14" fmla="*/ 1806006 h 2935434"/>
              <a:gd name="connsiteX15" fmla="*/ 0 w 6886800"/>
              <a:gd name="connsiteY15" fmla="*/ 1593278 h 2935434"/>
              <a:gd name="connsiteX16" fmla="*/ 0 w 6886800"/>
              <a:gd name="connsiteY16" fmla="*/ 1352804 h 2935434"/>
              <a:gd name="connsiteX17" fmla="*/ 213291 w 6886800"/>
              <a:gd name="connsiteY17" fmla="*/ 1140076 h 2935434"/>
              <a:gd name="connsiteX18" fmla="*/ 2909802 w 6886800"/>
              <a:gd name="connsiteY18" fmla="*/ 0 h 2935434"/>
              <a:gd name="connsiteX19" fmla="*/ 5231970 w 6886800"/>
              <a:gd name="connsiteY19" fmla="*/ 0 h 2935434"/>
              <a:gd name="connsiteX20" fmla="*/ 5445610 w 6886800"/>
              <a:gd name="connsiteY20" fmla="*/ 212728 h 2935434"/>
              <a:gd name="connsiteX21" fmla="*/ 5445610 w 6886800"/>
              <a:gd name="connsiteY21" fmla="*/ 453202 h 2935434"/>
              <a:gd name="connsiteX22" fmla="*/ 5231970 w 6886800"/>
              <a:gd name="connsiteY22" fmla="*/ 665930 h 2935434"/>
              <a:gd name="connsiteX23" fmla="*/ 2909802 w 6886800"/>
              <a:gd name="connsiteY23" fmla="*/ 665930 h 2935434"/>
              <a:gd name="connsiteX24" fmla="*/ 2696161 w 6886800"/>
              <a:gd name="connsiteY24" fmla="*/ 453202 h 2935434"/>
              <a:gd name="connsiteX25" fmla="*/ 2696161 w 6886800"/>
              <a:gd name="connsiteY25" fmla="*/ 212728 h 2935434"/>
              <a:gd name="connsiteX26" fmla="*/ 2909802 w 6886800"/>
              <a:gd name="connsiteY26" fmla="*/ 0 h 293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886800" h="2935434">
                <a:moveTo>
                  <a:pt x="1465469" y="2274824"/>
                </a:moveTo>
                <a:lnTo>
                  <a:pt x="6148786" y="2274824"/>
                </a:lnTo>
                <a:cubicBezTo>
                  <a:pt x="6269347" y="2274824"/>
                  <a:pt x="6362086" y="2367869"/>
                  <a:pt x="6362086" y="2488825"/>
                </a:cubicBezTo>
                <a:cubicBezTo>
                  <a:pt x="6362086" y="2730739"/>
                  <a:pt x="6362086" y="2730739"/>
                  <a:pt x="6362086" y="2730739"/>
                </a:cubicBezTo>
                <a:cubicBezTo>
                  <a:pt x="6362086" y="2842391"/>
                  <a:pt x="6269347" y="2935434"/>
                  <a:pt x="6148786" y="2935434"/>
                </a:cubicBezTo>
                <a:cubicBezTo>
                  <a:pt x="1465469" y="2935434"/>
                  <a:pt x="1465469" y="2935434"/>
                  <a:pt x="1465469" y="2935434"/>
                </a:cubicBezTo>
                <a:cubicBezTo>
                  <a:pt x="1344908" y="2935434"/>
                  <a:pt x="1252169" y="2842391"/>
                  <a:pt x="1252169" y="2730739"/>
                </a:cubicBezTo>
                <a:cubicBezTo>
                  <a:pt x="1252169" y="2488825"/>
                  <a:pt x="1252169" y="2488825"/>
                  <a:pt x="1252169" y="2488825"/>
                </a:cubicBezTo>
                <a:cubicBezTo>
                  <a:pt x="1252169" y="2367869"/>
                  <a:pt x="1344908" y="2274824"/>
                  <a:pt x="1465469" y="2274824"/>
                </a:cubicBezTo>
                <a:close/>
                <a:moveTo>
                  <a:pt x="213291" y="1140076"/>
                </a:moveTo>
                <a:cubicBezTo>
                  <a:pt x="213291" y="1140076"/>
                  <a:pt x="213291" y="1140076"/>
                  <a:pt x="6425523" y="1140076"/>
                </a:cubicBezTo>
                <a:lnTo>
                  <a:pt x="6886800" y="1140076"/>
                </a:lnTo>
                <a:lnTo>
                  <a:pt x="6886800" y="1806006"/>
                </a:lnTo>
                <a:lnTo>
                  <a:pt x="6810221" y="1806006"/>
                </a:lnTo>
                <a:cubicBezTo>
                  <a:pt x="5867802" y="1806006"/>
                  <a:pt x="3982965" y="1806006"/>
                  <a:pt x="213291" y="1806006"/>
                </a:cubicBezTo>
                <a:cubicBezTo>
                  <a:pt x="102008" y="1806006"/>
                  <a:pt x="0" y="1713517"/>
                  <a:pt x="0" y="1593278"/>
                </a:cubicBezTo>
                <a:cubicBezTo>
                  <a:pt x="0" y="1593278"/>
                  <a:pt x="0" y="1593278"/>
                  <a:pt x="0" y="1352804"/>
                </a:cubicBezTo>
                <a:cubicBezTo>
                  <a:pt x="0" y="1232566"/>
                  <a:pt x="102008" y="1140076"/>
                  <a:pt x="213291" y="1140076"/>
                </a:cubicBezTo>
                <a:close/>
                <a:moveTo>
                  <a:pt x="2909802" y="0"/>
                </a:moveTo>
                <a:lnTo>
                  <a:pt x="5231970" y="0"/>
                </a:lnTo>
                <a:cubicBezTo>
                  <a:pt x="5352724" y="0"/>
                  <a:pt x="5445610" y="101739"/>
                  <a:pt x="5445610" y="212728"/>
                </a:cubicBezTo>
                <a:cubicBezTo>
                  <a:pt x="5445610" y="453202"/>
                  <a:pt x="5445610" y="453202"/>
                  <a:pt x="5445610" y="453202"/>
                </a:cubicBezTo>
                <a:cubicBezTo>
                  <a:pt x="5445610" y="573440"/>
                  <a:pt x="5352724" y="665930"/>
                  <a:pt x="5231970" y="665930"/>
                </a:cubicBezTo>
                <a:cubicBezTo>
                  <a:pt x="2909802" y="665930"/>
                  <a:pt x="2909802" y="665930"/>
                  <a:pt x="2909802" y="665930"/>
                </a:cubicBezTo>
                <a:cubicBezTo>
                  <a:pt x="2789050" y="665930"/>
                  <a:pt x="2696161" y="573440"/>
                  <a:pt x="2696161" y="453202"/>
                </a:cubicBezTo>
                <a:cubicBezTo>
                  <a:pt x="2696161" y="212728"/>
                  <a:pt x="2696161" y="212728"/>
                  <a:pt x="2696161" y="212728"/>
                </a:cubicBezTo>
                <a:cubicBezTo>
                  <a:pt x="2696161" y="101739"/>
                  <a:pt x="2789050" y="0"/>
                  <a:pt x="2909802" y="0"/>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05072512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5_Custom Layou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1" y="0"/>
            <a:ext cx="5838383" cy="6858000"/>
          </a:xfrm>
          <a:custGeom>
            <a:avLst/>
            <a:gdLst>
              <a:gd name="connsiteX0" fmla="*/ 5069538 w 5838383"/>
              <a:gd name="connsiteY0" fmla="*/ 1425678 h 6858000"/>
              <a:gd name="connsiteX1" fmla="*/ 5223004 w 5838383"/>
              <a:gd name="connsiteY1" fmla="*/ 1469448 h 6858000"/>
              <a:gd name="connsiteX2" fmla="*/ 5622794 w 5838383"/>
              <a:gd name="connsiteY2" fmla="*/ 1672895 h 6858000"/>
              <a:gd name="connsiteX3" fmla="*/ 5795710 w 5838383"/>
              <a:gd name="connsiteY3" fmla="*/ 2208049 h 6858000"/>
              <a:gd name="connsiteX4" fmla="*/ 3831094 w 5838383"/>
              <a:gd name="connsiteY4" fmla="*/ 6068672 h 6858000"/>
              <a:gd name="connsiteX5" fmla="*/ 3296687 w 5838383"/>
              <a:gd name="connsiteY5" fmla="*/ 6243877 h 6858000"/>
              <a:gd name="connsiteX6" fmla="*/ 2896897 w 5838383"/>
              <a:gd name="connsiteY6" fmla="*/ 6040429 h 6858000"/>
              <a:gd name="connsiteX7" fmla="*/ 2723980 w 5838383"/>
              <a:gd name="connsiteY7" fmla="*/ 5505277 h 6858000"/>
              <a:gd name="connsiteX8" fmla="*/ 4688596 w 5838383"/>
              <a:gd name="connsiteY8" fmla="*/ 1644654 h 6858000"/>
              <a:gd name="connsiteX9" fmla="*/ 5069538 w 5838383"/>
              <a:gd name="connsiteY9" fmla="*/ 1425678 h 6858000"/>
              <a:gd name="connsiteX10" fmla="*/ 3139314 w 5838383"/>
              <a:gd name="connsiteY10" fmla="*/ 0 h 6858000"/>
              <a:gd name="connsiteX11" fmla="*/ 4533131 w 5838383"/>
              <a:gd name="connsiteY11" fmla="*/ 0 h 6858000"/>
              <a:gd name="connsiteX12" fmla="*/ 4473795 w 5838383"/>
              <a:gd name="connsiteY12" fmla="*/ 116601 h 6858000"/>
              <a:gd name="connsiteX13" fmla="*/ 1168462 w 5838383"/>
              <a:gd name="connsiteY13" fmla="*/ 6611834 h 6858000"/>
              <a:gd name="connsiteX14" fmla="*/ 1043192 w 5838383"/>
              <a:gd name="connsiteY14" fmla="*/ 6858000 h 6858000"/>
              <a:gd name="connsiteX15" fmla="*/ 0 w 5838383"/>
              <a:gd name="connsiteY15" fmla="*/ 6858000 h 6858000"/>
              <a:gd name="connsiteX16" fmla="*/ 0 w 5838383"/>
              <a:gd name="connsiteY16" fmla="*/ 6168993 h 6858000"/>
              <a:gd name="connsiteX17" fmla="*/ 31186 w 5838383"/>
              <a:gd name="connsiteY17" fmla="*/ 6107710 h 6858000"/>
              <a:gd name="connsiteX18" fmla="*/ 2969131 w 5838383"/>
              <a:gd name="connsiteY18" fmla="*/ 334422 h 6858000"/>
              <a:gd name="connsiteX19" fmla="*/ 775376 w 5838383"/>
              <a:gd name="connsiteY19" fmla="*/ 0 h 6858000"/>
              <a:gd name="connsiteX20" fmla="*/ 2158059 w 5838383"/>
              <a:gd name="connsiteY20" fmla="*/ 0 h 6858000"/>
              <a:gd name="connsiteX21" fmla="*/ 0 w 5838383"/>
              <a:gd name="connsiteY21" fmla="*/ 4240753 h 6858000"/>
              <a:gd name="connsiteX22" fmla="*/ 0 w 5838383"/>
              <a:gd name="connsiteY22" fmla="*/ 1523674 h 6858000"/>
              <a:gd name="connsiteX23" fmla="*/ 12233 w 5838383"/>
              <a:gd name="connsiteY23" fmla="*/ 1499636 h 6858000"/>
              <a:gd name="connsiteX24" fmla="*/ 666273 w 5838383"/>
              <a:gd name="connsiteY24" fmla="*/ 2143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38383" h="6858000">
                <a:moveTo>
                  <a:pt x="5069538" y="1425678"/>
                </a:moveTo>
                <a:cubicBezTo>
                  <a:pt x="5121028" y="1429705"/>
                  <a:pt x="5173030" y="1444017"/>
                  <a:pt x="5223004" y="1469448"/>
                </a:cubicBezTo>
                <a:cubicBezTo>
                  <a:pt x="5622794" y="1672895"/>
                  <a:pt x="5622794" y="1672895"/>
                  <a:pt x="5622794" y="1672895"/>
                </a:cubicBezTo>
                <a:cubicBezTo>
                  <a:pt x="5807315" y="1766795"/>
                  <a:pt x="5897870" y="2007297"/>
                  <a:pt x="5795710" y="2208049"/>
                </a:cubicBezTo>
                <a:lnTo>
                  <a:pt x="3831094" y="6068672"/>
                </a:lnTo>
                <a:cubicBezTo>
                  <a:pt x="3728933" y="6269426"/>
                  <a:pt x="3481207" y="6337776"/>
                  <a:pt x="3296687" y="6243877"/>
                </a:cubicBezTo>
                <a:cubicBezTo>
                  <a:pt x="2896897" y="6040429"/>
                  <a:pt x="2896897" y="6040429"/>
                  <a:pt x="2896897" y="6040429"/>
                </a:cubicBezTo>
                <a:cubicBezTo>
                  <a:pt x="2697000" y="5938705"/>
                  <a:pt x="2621819" y="5706032"/>
                  <a:pt x="2723980" y="5505277"/>
                </a:cubicBezTo>
                <a:cubicBezTo>
                  <a:pt x="4688596" y="1644654"/>
                  <a:pt x="4688596" y="1644654"/>
                  <a:pt x="4688596" y="1644654"/>
                </a:cubicBezTo>
                <a:cubicBezTo>
                  <a:pt x="4765216" y="1494091"/>
                  <a:pt x="4915069" y="1413599"/>
                  <a:pt x="5069538" y="1425678"/>
                </a:cubicBezTo>
                <a:close/>
                <a:moveTo>
                  <a:pt x="3139314" y="0"/>
                </a:moveTo>
                <a:lnTo>
                  <a:pt x="4533131" y="0"/>
                </a:lnTo>
                <a:lnTo>
                  <a:pt x="4473795" y="116601"/>
                </a:lnTo>
                <a:cubicBezTo>
                  <a:pt x="3736314" y="1565808"/>
                  <a:pt x="2680375" y="3640810"/>
                  <a:pt x="1168462" y="6611834"/>
                </a:cubicBezTo>
                <a:lnTo>
                  <a:pt x="1043192" y="6858000"/>
                </a:lnTo>
                <a:lnTo>
                  <a:pt x="0" y="6858000"/>
                </a:lnTo>
                <a:lnTo>
                  <a:pt x="0" y="6168993"/>
                </a:lnTo>
                <a:lnTo>
                  <a:pt x="31186" y="6107710"/>
                </a:lnTo>
                <a:cubicBezTo>
                  <a:pt x="663624" y="4864921"/>
                  <a:pt x="1595638" y="3033442"/>
                  <a:pt x="2969131" y="334422"/>
                </a:cubicBezTo>
                <a:close/>
                <a:moveTo>
                  <a:pt x="775376" y="0"/>
                </a:moveTo>
                <a:lnTo>
                  <a:pt x="2158059" y="0"/>
                </a:lnTo>
                <a:lnTo>
                  <a:pt x="0" y="4240753"/>
                </a:lnTo>
                <a:lnTo>
                  <a:pt x="0" y="1523674"/>
                </a:lnTo>
                <a:lnTo>
                  <a:pt x="12233" y="1499636"/>
                </a:lnTo>
                <a:cubicBezTo>
                  <a:pt x="257453" y="1017760"/>
                  <a:pt x="474378" y="591485"/>
                  <a:pt x="666273" y="214396"/>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48953074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7_Custom Layout">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flipH="1">
            <a:off x="6352800" y="0"/>
            <a:ext cx="5839200" cy="6858000"/>
          </a:xfrm>
          <a:custGeom>
            <a:avLst/>
            <a:gdLst>
              <a:gd name="connsiteX0" fmla="*/ 5069538 w 5838383"/>
              <a:gd name="connsiteY0" fmla="*/ 1425678 h 6858000"/>
              <a:gd name="connsiteX1" fmla="*/ 5223004 w 5838383"/>
              <a:gd name="connsiteY1" fmla="*/ 1469448 h 6858000"/>
              <a:gd name="connsiteX2" fmla="*/ 5622794 w 5838383"/>
              <a:gd name="connsiteY2" fmla="*/ 1672895 h 6858000"/>
              <a:gd name="connsiteX3" fmla="*/ 5795710 w 5838383"/>
              <a:gd name="connsiteY3" fmla="*/ 2208049 h 6858000"/>
              <a:gd name="connsiteX4" fmla="*/ 3831094 w 5838383"/>
              <a:gd name="connsiteY4" fmla="*/ 6068672 h 6858000"/>
              <a:gd name="connsiteX5" fmla="*/ 3296687 w 5838383"/>
              <a:gd name="connsiteY5" fmla="*/ 6243877 h 6858000"/>
              <a:gd name="connsiteX6" fmla="*/ 2896897 w 5838383"/>
              <a:gd name="connsiteY6" fmla="*/ 6040429 h 6858000"/>
              <a:gd name="connsiteX7" fmla="*/ 2723980 w 5838383"/>
              <a:gd name="connsiteY7" fmla="*/ 5505277 h 6858000"/>
              <a:gd name="connsiteX8" fmla="*/ 4688596 w 5838383"/>
              <a:gd name="connsiteY8" fmla="*/ 1644654 h 6858000"/>
              <a:gd name="connsiteX9" fmla="*/ 5069538 w 5838383"/>
              <a:gd name="connsiteY9" fmla="*/ 1425678 h 6858000"/>
              <a:gd name="connsiteX10" fmla="*/ 3139314 w 5838383"/>
              <a:gd name="connsiteY10" fmla="*/ 0 h 6858000"/>
              <a:gd name="connsiteX11" fmla="*/ 4533131 w 5838383"/>
              <a:gd name="connsiteY11" fmla="*/ 0 h 6858000"/>
              <a:gd name="connsiteX12" fmla="*/ 4473795 w 5838383"/>
              <a:gd name="connsiteY12" fmla="*/ 116601 h 6858000"/>
              <a:gd name="connsiteX13" fmla="*/ 1168462 w 5838383"/>
              <a:gd name="connsiteY13" fmla="*/ 6611834 h 6858000"/>
              <a:gd name="connsiteX14" fmla="*/ 1043192 w 5838383"/>
              <a:gd name="connsiteY14" fmla="*/ 6858000 h 6858000"/>
              <a:gd name="connsiteX15" fmla="*/ 0 w 5838383"/>
              <a:gd name="connsiteY15" fmla="*/ 6858000 h 6858000"/>
              <a:gd name="connsiteX16" fmla="*/ 0 w 5838383"/>
              <a:gd name="connsiteY16" fmla="*/ 6168993 h 6858000"/>
              <a:gd name="connsiteX17" fmla="*/ 31186 w 5838383"/>
              <a:gd name="connsiteY17" fmla="*/ 6107710 h 6858000"/>
              <a:gd name="connsiteX18" fmla="*/ 2969131 w 5838383"/>
              <a:gd name="connsiteY18" fmla="*/ 334422 h 6858000"/>
              <a:gd name="connsiteX19" fmla="*/ 775376 w 5838383"/>
              <a:gd name="connsiteY19" fmla="*/ 0 h 6858000"/>
              <a:gd name="connsiteX20" fmla="*/ 2158059 w 5838383"/>
              <a:gd name="connsiteY20" fmla="*/ 0 h 6858000"/>
              <a:gd name="connsiteX21" fmla="*/ 0 w 5838383"/>
              <a:gd name="connsiteY21" fmla="*/ 4240753 h 6858000"/>
              <a:gd name="connsiteX22" fmla="*/ 0 w 5838383"/>
              <a:gd name="connsiteY22" fmla="*/ 1523674 h 6858000"/>
              <a:gd name="connsiteX23" fmla="*/ 12233 w 5838383"/>
              <a:gd name="connsiteY23" fmla="*/ 1499636 h 6858000"/>
              <a:gd name="connsiteX24" fmla="*/ 666273 w 5838383"/>
              <a:gd name="connsiteY24" fmla="*/ 2143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38383" h="6858000">
                <a:moveTo>
                  <a:pt x="5069538" y="1425678"/>
                </a:moveTo>
                <a:cubicBezTo>
                  <a:pt x="5121028" y="1429705"/>
                  <a:pt x="5173030" y="1444017"/>
                  <a:pt x="5223004" y="1469448"/>
                </a:cubicBezTo>
                <a:cubicBezTo>
                  <a:pt x="5622794" y="1672895"/>
                  <a:pt x="5622794" y="1672895"/>
                  <a:pt x="5622794" y="1672895"/>
                </a:cubicBezTo>
                <a:cubicBezTo>
                  <a:pt x="5807315" y="1766795"/>
                  <a:pt x="5897870" y="2007297"/>
                  <a:pt x="5795710" y="2208049"/>
                </a:cubicBezTo>
                <a:lnTo>
                  <a:pt x="3831094" y="6068672"/>
                </a:lnTo>
                <a:cubicBezTo>
                  <a:pt x="3728933" y="6269426"/>
                  <a:pt x="3481207" y="6337776"/>
                  <a:pt x="3296687" y="6243877"/>
                </a:cubicBezTo>
                <a:cubicBezTo>
                  <a:pt x="2896897" y="6040429"/>
                  <a:pt x="2896897" y="6040429"/>
                  <a:pt x="2896897" y="6040429"/>
                </a:cubicBezTo>
                <a:cubicBezTo>
                  <a:pt x="2697000" y="5938705"/>
                  <a:pt x="2621819" y="5706032"/>
                  <a:pt x="2723980" y="5505277"/>
                </a:cubicBezTo>
                <a:cubicBezTo>
                  <a:pt x="4688596" y="1644654"/>
                  <a:pt x="4688596" y="1644654"/>
                  <a:pt x="4688596" y="1644654"/>
                </a:cubicBezTo>
                <a:cubicBezTo>
                  <a:pt x="4765216" y="1494091"/>
                  <a:pt x="4915069" y="1413599"/>
                  <a:pt x="5069538" y="1425678"/>
                </a:cubicBezTo>
                <a:close/>
                <a:moveTo>
                  <a:pt x="3139314" y="0"/>
                </a:moveTo>
                <a:lnTo>
                  <a:pt x="4533131" y="0"/>
                </a:lnTo>
                <a:lnTo>
                  <a:pt x="4473795" y="116601"/>
                </a:lnTo>
                <a:cubicBezTo>
                  <a:pt x="3736314" y="1565808"/>
                  <a:pt x="2680375" y="3640810"/>
                  <a:pt x="1168462" y="6611834"/>
                </a:cubicBezTo>
                <a:lnTo>
                  <a:pt x="1043192" y="6858000"/>
                </a:lnTo>
                <a:lnTo>
                  <a:pt x="0" y="6858000"/>
                </a:lnTo>
                <a:lnTo>
                  <a:pt x="0" y="6168993"/>
                </a:lnTo>
                <a:lnTo>
                  <a:pt x="31186" y="6107710"/>
                </a:lnTo>
                <a:cubicBezTo>
                  <a:pt x="663624" y="4864921"/>
                  <a:pt x="1595638" y="3033442"/>
                  <a:pt x="2969131" y="334422"/>
                </a:cubicBezTo>
                <a:close/>
                <a:moveTo>
                  <a:pt x="775376" y="0"/>
                </a:moveTo>
                <a:lnTo>
                  <a:pt x="2158059" y="0"/>
                </a:lnTo>
                <a:lnTo>
                  <a:pt x="0" y="4240753"/>
                </a:lnTo>
                <a:lnTo>
                  <a:pt x="0" y="1523674"/>
                </a:lnTo>
                <a:lnTo>
                  <a:pt x="12233" y="1499636"/>
                </a:lnTo>
                <a:cubicBezTo>
                  <a:pt x="257453" y="1017760"/>
                  <a:pt x="474378" y="591485"/>
                  <a:pt x="666273" y="214396"/>
                </a:cubicBezTo>
                <a:close/>
              </a:path>
            </a:pathLst>
          </a:custGeom>
        </p:spPr>
        <p:txBody>
          <a:bodyPr wrap="square">
            <a:noAutofit/>
          </a:bodyPr>
          <a:lstStyle/>
          <a:p>
            <a:endParaRPr lang="fr-CA"/>
          </a:p>
        </p:txBody>
      </p:sp>
      <p:sp>
        <p:nvSpPr>
          <p:cNvPr id="7" name="AutoShape 3"/>
          <p:cNvSpPr>
            <a:spLocks noChangeAspect="1" noChangeArrowheads="1" noTextEdit="1"/>
          </p:cNvSpPr>
          <p:nvPr/>
        </p:nvSpPr>
        <p:spPr bwMode="auto">
          <a:xfrm>
            <a:off x="7366846" y="1316130"/>
            <a:ext cx="3554307" cy="1074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540047294"/>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 y="131335"/>
            <a:ext cx="4999428" cy="6595333"/>
          </a:xfrm>
          <a:custGeom>
            <a:avLst/>
            <a:gdLst>
              <a:gd name="connsiteX0" fmla="*/ 0 w 4999428"/>
              <a:gd name="connsiteY0" fmla="*/ 5638985 h 6595333"/>
              <a:gd name="connsiteX1" fmla="*/ 38500 w 4999428"/>
              <a:gd name="connsiteY1" fmla="*/ 5638985 h 6595333"/>
              <a:gd name="connsiteX2" fmla="*/ 3196954 w 4999428"/>
              <a:gd name="connsiteY2" fmla="*/ 5638985 h 6595333"/>
              <a:gd name="connsiteX3" fmla="*/ 3503708 w 4999428"/>
              <a:gd name="connsiteY3" fmla="*/ 5944485 h 6595333"/>
              <a:gd name="connsiteX4" fmla="*/ 3503708 w 4999428"/>
              <a:gd name="connsiteY4" fmla="*/ 6289833 h 6595333"/>
              <a:gd name="connsiteX5" fmla="*/ 3196954 w 4999428"/>
              <a:gd name="connsiteY5" fmla="*/ 6595333 h 6595333"/>
              <a:gd name="connsiteX6" fmla="*/ 0 w 4999428"/>
              <a:gd name="connsiteY6" fmla="*/ 6595333 h 6595333"/>
              <a:gd name="connsiteX7" fmla="*/ 0 w 4999428"/>
              <a:gd name="connsiteY7" fmla="*/ 4505069 h 6595333"/>
              <a:gd name="connsiteX8" fmla="*/ 126214 w 4999428"/>
              <a:gd name="connsiteY8" fmla="*/ 4505069 h 6595333"/>
              <a:gd name="connsiteX9" fmla="*/ 4693174 w 4999428"/>
              <a:gd name="connsiteY9" fmla="*/ 4505069 h 6595333"/>
              <a:gd name="connsiteX10" fmla="*/ 4999428 w 4999428"/>
              <a:gd name="connsiteY10" fmla="*/ 4810569 h 6595333"/>
              <a:gd name="connsiteX11" fmla="*/ 4999428 w 4999428"/>
              <a:gd name="connsiteY11" fmla="*/ 5155917 h 6595333"/>
              <a:gd name="connsiteX12" fmla="*/ 4693174 w 4999428"/>
              <a:gd name="connsiteY12" fmla="*/ 5461417 h 6595333"/>
              <a:gd name="connsiteX13" fmla="*/ 15748 w 4999428"/>
              <a:gd name="connsiteY13" fmla="*/ 5461416 h 6595333"/>
              <a:gd name="connsiteX14" fmla="*/ 0 w 4999428"/>
              <a:gd name="connsiteY14" fmla="*/ 5461416 h 6595333"/>
              <a:gd name="connsiteX15" fmla="*/ 0 w 4999428"/>
              <a:gd name="connsiteY15" fmla="*/ 3378802 h 6595333"/>
              <a:gd name="connsiteX16" fmla="*/ 56374 w 4999428"/>
              <a:gd name="connsiteY16" fmla="*/ 3378802 h 6595333"/>
              <a:gd name="connsiteX17" fmla="*/ 2513053 w 4999428"/>
              <a:gd name="connsiteY17" fmla="*/ 3378802 h 6595333"/>
              <a:gd name="connsiteX18" fmla="*/ 2819319 w 4999428"/>
              <a:gd name="connsiteY18" fmla="*/ 3672765 h 6595333"/>
              <a:gd name="connsiteX19" fmla="*/ 2819319 w 4999428"/>
              <a:gd name="connsiteY19" fmla="*/ 4020176 h 6595333"/>
              <a:gd name="connsiteX20" fmla="*/ 2513053 w 4999428"/>
              <a:gd name="connsiteY20" fmla="*/ 4327502 h 6595333"/>
              <a:gd name="connsiteX21" fmla="*/ 0 w 4999428"/>
              <a:gd name="connsiteY21" fmla="*/ 4327502 h 6595333"/>
              <a:gd name="connsiteX22" fmla="*/ 0 w 4999428"/>
              <a:gd name="connsiteY22" fmla="*/ 2252534 h 6595333"/>
              <a:gd name="connsiteX23" fmla="*/ 65391 w 4999428"/>
              <a:gd name="connsiteY23" fmla="*/ 2252534 h 6595333"/>
              <a:gd name="connsiteX24" fmla="*/ 3183048 w 4999428"/>
              <a:gd name="connsiteY24" fmla="*/ 2252534 h 6595333"/>
              <a:gd name="connsiteX25" fmla="*/ 3489314 w 4999428"/>
              <a:gd name="connsiteY25" fmla="*/ 2546498 h 6595333"/>
              <a:gd name="connsiteX26" fmla="*/ 3489314 w 4999428"/>
              <a:gd name="connsiteY26" fmla="*/ 2893909 h 6595333"/>
              <a:gd name="connsiteX27" fmla="*/ 3183048 w 4999428"/>
              <a:gd name="connsiteY27" fmla="*/ 3201235 h 6595333"/>
              <a:gd name="connsiteX28" fmla="*/ 0 w 4999428"/>
              <a:gd name="connsiteY28" fmla="*/ 3201234 h 6595333"/>
              <a:gd name="connsiteX29" fmla="*/ 0 w 4999428"/>
              <a:gd name="connsiteY29" fmla="*/ 1126268 h 6595333"/>
              <a:gd name="connsiteX30" fmla="*/ 179354 w 4999428"/>
              <a:gd name="connsiteY30" fmla="*/ 1126268 h 6595333"/>
              <a:gd name="connsiteX31" fmla="*/ 4066985 w 4999428"/>
              <a:gd name="connsiteY31" fmla="*/ 1126268 h 6595333"/>
              <a:gd name="connsiteX32" fmla="*/ 4373251 w 4999428"/>
              <a:gd name="connsiteY32" fmla="*/ 1420231 h 6595333"/>
              <a:gd name="connsiteX33" fmla="*/ 4373251 w 4999428"/>
              <a:gd name="connsiteY33" fmla="*/ 1767643 h 6595333"/>
              <a:gd name="connsiteX34" fmla="*/ 4066985 w 4999428"/>
              <a:gd name="connsiteY34" fmla="*/ 2074967 h 6595333"/>
              <a:gd name="connsiteX35" fmla="*/ 0 w 4999428"/>
              <a:gd name="connsiteY35" fmla="*/ 2074967 h 6595333"/>
              <a:gd name="connsiteX36" fmla="*/ 0 w 4999428"/>
              <a:gd name="connsiteY36" fmla="*/ 0 h 6595333"/>
              <a:gd name="connsiteX37" fmla="*/ 155462 w 4999428"/>
              <a:gd name="connsiteY37" fmla="*/ 0 h 6595333"/>
              <a:gd name="connsiteX38" fmla="*/ 1611605 w 4999428"/>
              <a:gd name="connsiteY38" fmla="*/ 0 h 6595333"/>
              <a:gd name="connsiteX39" fmla="*/ 1917871 w 4999428"/>
              <a:gd name="connsiteY39" fmla="*/ 293964 h 6595333"/>
              <a:gd name="connsiteX40" fmla="*/ 1917871 w 4999428"/>
              <a:gd name="connsiteY40" fmla="*/ 641376 h 6595333"/>
              <a:gd name="connsiteX41" fmla="*/ 1611605 w 4999428"/>
              <a:gd name="connsiteY41" fmla="*/ 948700 h 6595333"/>
              <a:gd name="connsiteX42" fmla="*/ 0 w 4999428"/>
              <a:gd name="connsiteY42" fmla="*/ 948700 h 6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99428" h="6595333">
                <a:moveTo>
                  <a:pt x="0" y="5638985"/>
                </a:moveTo>
                <a:lnTo>
                  <a:pt x="38500" y="5638985"/>
                </a:lnTo>
                <a:cubicBezTo>
                  <a:pt x="331553" y="5638985"/>
                  <a:pt x="1113026" y="5638985"/>
                  <a:pt x="3196954" y="5638985"/>
                </a:cubicBezTo>
                <a:cubicBezTo>
                  <a:pt x="3370336" y="5638985"/>
                  <a:pt x="3503708" y="5771810"/>
                  <a:pt x="3503708" y="5944485"/>
                </a:cubicBezTo>
                <a:cubicBezTo>
                  <a:pt x="3503708" y="5944485"/>
                  <a:pt x="3503708" y="5944485"/>
                  <a:pt x="3503708" y="6289833"/>
                </a:cubicBezTo>
                <a:cubicBezTo>
                  <a:pt x="3503708" y="6449224"/>
                  <a:pt x="3370336" y="6595333"/>
                  <a:pt x="3196954" y="6595333"/>
                </a:cubicBezTo>
                <a:lnTo>
                  <a:pt x="0" y="6595333"/>
                </a:lnTo>
                <a:close/>
                <a:moveTo>
                  <a:pt x="0" y="4505069"/>
                </a:moveTo>
                <a:lnTo>
                  <a:pt x="126214" y="4505069"/>
                </a:lnTo>
                <a:cubicBezTo>
                  <a:pt x="4693174" y="4505069"/>
                  <a:pt x="4693174" y="4505069"/>
                  <a:pt x="4693174" y="4505069"/>
                </a:cubicBezTo>
                <a:cubicBezTo>
                  <a:pt x="4866275" y="4505069"/>
                  <a:pt x="4999428" y="4637895"/>
                  <a:pt x="4999428" y="4810569"/>
                </a:cubicBezTo>
                <a:lnTo>
                  <a:pt x="4999428" y="5155917"/>
                </a:lnTo>
                <a:cubicBezTo>
                  <a:pt x="4999428" y="5328591"/>
                  <a:pt x="4866275" y="5461417"/>
                  <a:pt x="4693174" y="5461417"/>
                </a:cubicBezTo>
                <a:cubicBezTo>
                  <a:pt x="2832561" y="5461417"/>
                  <a:pt x="1291741" y="5461416"/>
                  <a:pt x="15748" y="5461416"/>
                </a:cubicBezTo>
                <a:lnTo>
                  <a:pt x="0" y="5461416"/>
                </a:lnTo>
                <a:close/>
                <a:moveTo>
                  <a:pt x="0" y="3378802"/>
                </a:moveTo>
                <a:lnTo>
                  <a:pt x="56374" y="3378802"/>
                </a:lnTo>
                <a:cubicBezTo>
                  <a:pt x="754754" y="3378802"/>
                  <a:pt x="1567413" y="3378802"/>
                  <a:pt x="2513053" y="3378802"/>
                </a:cubicBezTo>
                <a:cubicBezTo>
                  <a:pt x="2686161" y="3378802"/>
                  <a:pt x="2819320" y="3512421"/>
                  <a:pt x="2819319" y="3672765"/>
                </a:cubicBezTo>
                <a:cubicBezTo>
                  <a:pt x="2819319" y="3672765"/>
                  <a:pt x="2819319" y="3672765"/>
                  <a:pt x="2819319" y="4020176"/>
                </a:cubicBezTo>
                <a:cubicBezTo>
                  <a:pt x="2819319" y="4193882"/>
                  <a:pt x="2686160" y="4327502"/>
                  <a:pt x="2513053" y="4327502"/>
                </a:cubicBezTo>
                <a:lnTo>
                  <a:pt x="0" y="4327502"/>
                </a:lnTo>
                <a:close/>
                <a:moveTo>
                  <a:pt x="0" y="2252534"/>
                </a:moveTo>
                <a:lnTo>
                  <a:pt x="65391" y="2252534"/>
                </a:lnTo>
                <a:cubicBezTo>
                  <a:pt x="897752" y="2252534"/>
                  <a:pt x="1922195" y="2252534"/>
                  <a:pt x="3183048" y="2252534"/>
                </a:cubicBezTo>
                <a:cubicBezTo>
                  <a:pt x="3356155" y="2252534"/>
                  <a:pt x="3489314" y="2386155"/>
                  <a:pt x="3489314" y="2546498"/>
                </a:cubicBezTo>
                <a:cubicBezTo>
                  <a:pt x="3489314" y="2546498"/>
                  <a:pt x="3489314" y="2546498"/>
                  <a:pt x="3489314" y="2893909"/>
                </a:cubicBezTo>
                <a:cubicBezTo>
                  <a:pt x="3489314" y="3067615"/>
                  <a:pt x="3356155" y="3201235"/>
                  <a:pt x="3183048" y="3201235"/>
                </a:cubicBezTo>
                <a:lnTo>
                  <a:pt x="0" y="3201234"/>
                </a:lnTo>
                <a:close/>
                <a:moveTo>
                  <a:pt x="0" y="1126268"/>
                </a:moveTo>
                <a:lnTo>
                  <a:pt x="179354" y="1126268"/>
                </a:lnTo>
                <a:cubicBezTo>
                  <a:pt x="1124993" y="1126268"/>
                  <a:pt x="2385847" y="1126268"/>
                  <a:pt x="4066985" y="1126268"/>
                </a:cubicBezTo>
                <a:cubicBezTo>
                  <a:pt x="4240092" y="1126268"/>
                  <a:pt x="4373251" y="1259888"/>
                  <a:pt x="4373251" y="1420231"/>
                </a:cubicBezTo>
                <a:cubicBezTo>
                  <a:pt x="4373251" y="1420231"/>
                  <a:pt x="4373251" y="1420231"/>
                  <a:pt x="4373251" y="1767643"/>
                </a:cubicBezTo>
                <a:cubicBezTo>
                  <a:pt x="4373251" y="1941348"/>
                  <a:pt x="4240092" y="2074967"/>
                  <a:pt x="4066985" y="2074967"/>
                </a:cubicBezTo>
                <a:lnTo>
                  <a:pt x="0" y="2074967"/>
                </a:lnTo>
                <a:close/>
                <a:moveTo>
                  <a:pt x="0" y="0"/>
                </a:moveTo>
                <a:lnTo>
                  <a:pt x="155462" y="0"/>
                </a:lnTo>
                <a:cubicBezTo>
                  <a:pt x="601937" y="0"/>
                  <a:pt x="1086250" y="0"/>
                  <a:pt x="1611605" y="0"/>
                </a:cubicBezTo>
                <a:cubicBezTo>
                  <a:pt x="1784712" y="0"/>
                  <a:pt x="1917871" y="133621"/>
                  <a:pt x="1917871" y="293964"/>
                </a:cubicBezTo>
                <a:cubicBezTo>
                  <a:pt x="1917871" y="293964"/>
                  <a:pt x="1917871" y="293964"/>
                  <a:pt x="1917871" y="641376"/>
                </a:cubicBezTo>
                <a:cubicBezTo>
                  <a:pt x="1917871" y="815081"/>
                  <a:pt x="1784712" y="948700"/>
                  <a:pt x="1611605" y="948700"/>
                </a:cubicBezTo>
                <a:lnTo>
                  <a:pt x="0" y="948700"/>
                </a:lnTo>
                <a:close/>
              </a:path>
            </a:pathLst>
          </a:custGeom>
        </p:spPr>
        <p:txBody>
          <a:bodyPr wrap="square">
            <a:noAutofit/>
          </a:bodyPr>
          <a:lstStyle/>
          <a:p>
            <a:endParaRPr lang="fr-CA"/>
          </a:p>
        </p:txBody>
      </p:sp>
    </p:spTree>
    <p:extLst>
      <p:ext uri="{BB962C8B-B14F-4D97-AF65-F5344CB8AC3E}">
        <p14:creationId xmlns:p14="http://schemas.microsoft.com/office/powerpoint/2010/main" val="342442462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5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7191600" y="131336"/>
            <a:ext cx="5000400" cy="6595333"/>
          </a:xfrm>
          <a:custGeom>
            <a:avLst/>
            <a:gdLst>
              <a:gd name="connsiteX0" fmla="*/ 1802824 w 5000400"/>
              <a:gd name="connsiteY0" fmla="*/ 5638985 h 6595333"/>
              <a:gd name="connsiteX1" fmla="*/ 4961893 w 5000400"/>
              <a:gd name="connsiteY1" fmla="*/ 5638985 h 6595333"/>
              <a:gd name="connsiteX2" fmla="*/ 5000400 w 5000400"/>
              <a:gd name="connsiteY2" fmla="*/ 5638985 h 6595333"/>
              <a:gd name="connsiteX3" fmla="*/ 5000400 w 5000400"/>
              <a:gd name="connsiteY3" fmla="*/ 6595333 h 6595333"/>
              <a:gd name="connsiteX4" fmla="*/ 1802824 w 5000400"/>
              <a:gd name="connsiteY4" fmla="*/ 6595333 h 6595333"/>
              <a:gd name="connsiteX5" fmla="*/ 1496011 w 5000400"/>
              <a:gd name="connsiteY5" fmla="*/ 6289833 h 6595333"/>
              <a:gd name="connsiteX6" fmla="*/ 1496011 w 5000400"/>
              <a:gd name="connsiteY6" fmla="*/ 5944485 h 6595333"/>
              <a:gd name="connsiteX7" fmla="*/ 1802824 w 5000400"/>
              <a:gd name="connsiteY7" fmla="*/ 5638985 h 6595333"/>
              <a:gd name="connsiteX8" fmla="*/ 306314 w 5000400"/>
              <a:gd name="connsiteY8" fmla="*/ 4505069 h 6595333"/>
              <a:gd name="connsiteX9" fmla="*/ 4874161 w 5000400"/>
              <a:gd name="connsiteY9" fmla="*/ 4505069 h 6595333"/>
              <a:gd name="connsiteX10" fmla="*/ 5000400 w 5000400"/>
              <a:gd name="connsiteY10" fmla="*/ 4505069 h 6595333"/>
              <a:gd name="connsiteX11" fmla="*/ 5000400 w 5000400"/>
              <a:gd name="connsiteY11" fmla="*/ 5461416 h 6595333"/>
              <a:gd name="connsiteX12" fmla="*/ 4984649 w 5000400"/>
              <a:gd name="connsiteY12" fmla="*/ 5461416 h 6595333"/>
              <a:gd name="connsiteX13" fmla="*/ 306314 w 5000400"/>
              <a:gd name="connsiteY13" fmla="*/ 5461417 h 6595333"/>
              <a:gd name="connsiteX14" fmla="*/ 0 w 5000400"/>
              <a:gd name="connsiteY14" fmla="*/ 5155917 h 6595333"/>
              <a:gd name="connsiteX15" fmla="*/ 0 w 5000400"/>
              <a:gd name="connsiteY15" fmla="*/ 4810569 h 6595333"/>
              <a:gd name="connsiteX16" fmla="*/ 306314 w 5000400"/>
              <a:gd name="connsiteY16" fmla="*/ 4505069 h 6595333"/>
              <a:gd name="connsiteX17" fmla="*/ 2486858 w 5000400"/>
              <a:gd name="connsiteY17" fmla="*/ 3378802 h 6595333"/>
              <a:gd name="connsiteX18" fmla="*/ 4944015 w 5000400"/>
              <a:gd name="connsiteY18" fmla="*/ 3378802 h 6595333"/>
              <a:gd name="connsiteX19" fmla="*/ 5000400 w 5000400"/>
              <a:gd name="connsiteY19" fmla="*/ 3378802 h 6595333"/>
              <a:gd name="connsiteX20" fmla="*/ 5000400 w 5000400"/>
              <a:gd name="connsiteY20" fmla="*/ 4327502 h 6595333"/>
              <a:gd name="connsiteX21" fmla="*/ 2486858 w 5000400"/>
              <a:gd name="connsiteY21" fmla="*/ 4327502 h 6595333"/>
              <a:gd name="connsiteX22" fmla="*/ 2180533 w 5000400"/>
              <a:gd name="connsiteY22" fmla="*/ 4020176 h 6595333"/>
              <a:gd name="connsiteX23" fmla="*/ 2180533 w 5000400"/>
              <a:gd name="connsiteY23" fmla="*/ 3672765 h 6595333"/>
              <a:gd name="connsiteX24" fmla="*/ 2486858 w 5000400"/>
              <a:gd name="connsiteY24" fmla="*/ 3378802 h 6595333"/>
              <a:gd name="connsiteX25" fmla="*/ 1816733 w 5000400"/>
              <a:gd name="connsiteY25" fmla="*/ 2252534 h 6595333"/>
              <a:gd name="connsiteX26" fmla="*/ 4934996 w 5000400"/>
              <a:gd name="connsiteY26" fmla="*/ 2252534 h 6595333"/>
              <a:gd name="connsiteX27" fmla="*/ 5000400 w 5000400"/>
              <a:gd name="connsiteY27" fmla="*/ 2252534 h 6595333"/>
              <a:gd name="connsiteX28" fmla="*/ 5000400 w 5000400"/>
              <a:gd name="connsiteY28" fmla="*/ 3201234 h 6595333"/>
              <a:gd name="connsiteX29" fmla="*/ 1816733 w 5000400"/>
              <a:gd name="connsiteY29" fmla="*/ 3201235 h 6595333"/>
              <a:gd name="connsiteX30" fmla="*/ 1510408 w 5000400"/>
              <a:gd name="connsiteY30" fmla="*/ 2893909 h 6595333"/>
              <a:gd name="connsiteX31" fmla="*/ 1510408 w 5000400"/>
              <a:gd name="connsiteY31" fmla="*/ 2546498 h 6595333"/>
              <a:gd name="connsiteX32" fmla="*/ 1816733 w 5000400"/>
              <a:gd name="connsiteY32" fmla="*/ 2252534 h 6595333"/>
              <a:gd name="connsiteX33" fmla="*/ 932624 w 5000400"/>
              <a:gd name="connsiteY33" fmla="*/ 1126268 h 6595333"/>
              <a:gd name="connsiteX34" fmla="*/ 4821011 w 5000400"/>
              <a:gd name="connsiteY34" fmla="*/ 1126268 h 6595333"/>
              <a:gd name="connsiteX35" fmla="*/ 5000400 w 5000400"/>
              <a:gd name="connsiteY35" fmla="*/ 1126268 h 6595333"/>
              <a:gd name="connsiteX36" fmla="*/ 5000400 w 5000400"/>
              <a:gd name="connsiteY36" fmla="*/ 2074967 h 6595333"/>
              <a:gd name="connsiteX37" fmla="*/ 932624 w 5000400"/>
              <a:gd name="connsiteY37" fmla="*/ 2074967 h 6595333"/>
              <a:gd name="connsiteX38" fmla="*/ 626299 w 5000400"/>
              <a:gd name="connsiteY38" fmla="*/ 1767643 h 6595333"/>
              <a:gd name="connsiteX39" fmla="*/ 626299 w 5000400"/>
              <a:gd name="connsiteY39" fmla="*/ 1420231 h 6595333"/>
              <a:gd name="connsiteX40" fmla="*/ 932624 w 5000400"/>
              <a:gd name="connsiteY40" fmla="*/ 1126268 h 6595333"/>
              <a:gd name="connsiteX41" fmla="*/ 3388482 w 5000400"/>
              <a:gd name="connsiteY41" fmla="*/ 0 h 6595333"/>
              <a:gd name="connsiteX42" fmla="*/ 4844908 w 5000400"/>
              <a:gd name="connsiteY42" fmla="*/ 0 h 6595333"/>
              <a:gd name="connsiteX43" fmla="*/ 5000400 w 5000400"/>
              <a:gd name="connsiteY43" fmla="*/ 0 h 6595333"/>
              <a:gd name="connsiteX44" fmla="*/ 5000400 w 5000400"/>
              <a:gd name="connsiteY44" fmla="*/ 948700 h 6595333"/>
              <a:gd name="connsiteX45" fmla="*/ 3388482 w 5000400"/>
              <a:gd name="connsiteY45" fmla="*/ 948700 h 6595333"/>
              <a:gd name="connsiteX46" fmla="*/ 3082156 w 5000400"/>
              <a:gd name="connsiteY46" fmla="*/ 641376 h 6595333"/>
              <a:gd name="connsiteX47" fmla="*/ 3082156 w 5000400"/>
              <a:gd name="connsiteY47" fmla="*/ 293964 h 6595333"/>
              <a:gd name="connsiteX48" fmla="*/ 3388482 w 5000400"/>
              <a:gd name="connsiteY48" fmla="*/ 0 h 65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00400" h="6595333">
                <a:moveTo>
                  <a:pt x="1802824" y="5638985"/>
                </a:moveTo>
                <a:cubicBezTo>
                  <a:pt x="3887158" y="5638985"/>
                  <a:pt x="4668783" y="5638985"/>
                  <a:pt x="4961893" y="5638985"/>
                </a:cubicBezTo>
                <a:lnTo>
                  <a:pt x="5000400" y="5638985"/>
                </a:lnTo>
                <a:lnTo>
                  <a:pt x="5000400" y="6595333"/>
                </a:lnTo>
                <a:lnTo>
                  <a:pt x="1802824" y="6595333"/>
                </a:lnTo>
                <a:cubicBezTo>
                  <a:pt x="1629409" y="6595333"/>
                  <a:pt x="1496011" y="6449224"/>
                  <a:pt x="1496011" y="6289833"/>
                </a:cubicBezTo>
                <a:cubicBezTo>
                  <a:pt x="1496011" y="5944485"/>
                  <a:pt x="1496011" y="5944485"/>
                  <a:pt x="1496011" y="5944485"/>
                </a:cubicBezTo>
                <a:cubicBezTo>
                  <a:pt x="1496011" y="5771810"/>
                  <a:pt x="1629409" y="5638985"/>
                  <a:pt x="1802824" y="5638985"/>
                </a:cubicBezTo>
                <a:close/>
                <a:moveTo>
                  <a:pt x="306314" y="4505069"/>
                </a:moveTo>
                <a:cubicBezTo>
                  <a:pt x="306314" y="4505069"/>
                  <a:pt x="306314" y="4505069"/>
                  <a:pt x="4874161" y="4505069"/>
                </a:cubicBezTo>
                <a:lnTo>
                  <a:pt x="5000400" y="4505069"/>
                </a:lnTo>
                <a:lnTo>
                  <a:pt x="5000400" y="5461416"/>
                </a:lnTo>
                <a:lnTo>
                  <a:pt x="4984649" y="5461416"/>
                </a:lnTo>
                <a:cubicBezTo>
                  <a:pt x="3708408" y="5461416"/>
                  <a:pt x="2167288" y="5461417"/>
                  <a:pt x="306314" y="5461417"/>
                </a:cubicBezTo>
                <a:cubicBezTo>
                  <a:pt x="133179" y="5461417"/>
                  <a:pt x="0" y="5328591"/>
                  <a:pt x="0" y="5155917"/>
                </a:cubicBezTo>
                <a:lnTo>
                  <a:pt x="0" y="4810569"/>
                </a:lnTo>
                <a:cubicBezTo>
                  <a:pt x="0" y="4637895"/>
                  <a:pt x="133179" y="4505069"/>
                  <a:pt x="306314" y="4505069"/>
                </a:cubicBezTo>
                <a:close/>
                <a:moveTo>
                  <a:pt x="2486858" y="3378802"/>
                </a:moveTo>
                <a:cubicBezTo>
                  <a:pt x="3432682" y="3378802"/>
                  <a:pt x="4245499" y="3378802"/>
                  <a:pt x="4944015" y="3378802"/>
                </a:cubicBezTo>
                <a:lnTo>
                  <a:pt x="5000400" y="3378802"/>
                </a:lnTo>
                <a:lnTo>
                  <a:pt x="5000400" y="4327502"/>
                </a:lnTo>
                <a:lnTo>
                  <a:pt x="2486858" y="4327502"/>
                </a:lnTo>
                <a:cubicBezTo>
                  <a:pt x="2313718" y="4327502"/>
                  <a:pt x="2180533" y="4193882"/>
                  <a:pt x="2180533" y="4020176"/>
                </a:cubicBezTo>
                <a:cubicBezTo>
                  <a:pt x="2180533" y="3672765"/>
                  <a:pt x="2180533" y="3672765"/>
                  <a:pt x="2180533" y="3672765"/>
                </a:cubicBezTo>
                <a:cubicBezTo>
                  <a:pt x="2180532" y="3512421"/>
                  <a:pt x="2313717" y="3378802"/>
                  <a:pt x="2486858" y="3378802"/>
                </a:cubicBezTo>
                <a:close/>
                <a:moveTo>
                  <a:pt x="1816733" y="2252534"/>
                </a:moveTo>
                <a:cubicBezTo>
                  <a:pt x="3077831" y="2252534"/>
                  <a:pt x="4102473" y="2252534"/>
                  <a:pt x="4934996" y="2252534"/>
                </a:cubicBezTo>
                <a:lnTo>
                  <a:pt x="5000400" y="2252534"/>
                </a:lnTo>
                <a:lnTo>
                  <a:pt x="5000400" y="3201234"/>
                </a:lnTo>
                <a:lnTo>
                  <a:pt x="1816733" y="3201235"/>
                </a:lnTo>
                <a:cubicBezTo>
                  <a:pt x="1643592" y="3201235"/>
                  <a:pt x="1510408" y="3067615"/>
                  <a:pt x="1510408" y="2893909"/>
                </a:cubicBezTo>
                <a:cubicBezTo>
                  <a:pt x="1510408" y="2546498"/>
                  <a:pt x="1510408" y="2546498"/>
                  <a:pt x="1510408" y="2546498"/>
                </a:cubicBezTo>
                <a:cubicBezTo>
                  <a:pt x="1510408" y="2386155"/>
                  <a:pt x="1643592" y="2252534"/>
                  <a:pt x="1816733" y="2252534"/>
                </a:cubicBezTo>
                <a:close/>
                <a:moveTo>
                  <a:pt x="932624" y="1126268"/>
                </a:moveTo>
                <a:cubicBezTo>
                  <a:pt x="2614089" y="1126268"/>
                  <a:pt x="3875188" y="1126268"/>
                  <a:pt x="4821011" y="1126268"/>
                </a:cubicBezTo>
                <a:lnTo>
                  <a:pt x="5000400" y="1126268"/>
                </a:lnTo>
                <a:lnTo>
                  <a:pt x="5000400" y="2074967"/>
                </a:lnTo>
                <a:lnTo>
                  <a:pt x="932624" y="2074967"/>
                </a:lnTo>
                <a:cubicBezTo>
                  <a:pt x="759484" y="2074967"/>
                  <a:pt x="626299" y="1941348"/>
                  <a:pt x="626299" y="1767643"/>
                </a:cubicBezTo>
                <a:cubicBezTo>
                  <a:pt x="626299" y="1420231"/>
                  <a:pt x="626299" y="1420231"/>
                  <a:pt x="626299" y="1420231"/>
                </a:cubicBezTo>
                <a:cubicBezTo>
                  <a:pt x="626299" y="1259888"/>
                  <a:pt x="759484" y="1126268"/>
                  <a:pt x="932624" y="1126268"/>
                </a:cubicBezTo>
                <a:close/>
                <a:moveTo>
                  <a:pt x="3388482" y="0"/>
                </a:moveTo>
                <a:cubicBezTo>
                  <a:pt x="3913939" y="0"/>
                  <a:pt x="4398346" y="0"/>
                  <a:pt x="4844908" y="0"/>
                </a:cubicBezTo>
                <a:lnTo>
                  <a:pt x="5000400" y="0"/>
                </a:lnTo>
                <a:lnTo>
                  <a:pt x="5000400" y="948700"/>
                </a:lnTo>
                <a:lnTo>
                  <a:pt x="3388482" y="948700"/>
                </a:lnTo>
                <a:cubicBezTo>
                  <a:pt x="3215341" y="948700"/>
                  <a:pt x="3082156" y="815081"/>
                  <a:pt x="3082156" y="641376"/>
                </a:cubicBezTo>
                <a:cubicBezTo>
                  <a:pt x="3082156" y="293964"/>
                  <a:pt x="3082156" y="293964"/>
                  <a:pt x="3082156" y="293964"/>
                </a:cubicBezTo>
                <a:cubicBezTo>
                  <a:pt x="3082156" y="133621"/>
                  <a:pt x="3215341" y="0"/>
                  <a:pt x="3388482" y="0"/>
                </a:cubicBezTo>
                <a:close/>
              </a:path>
            </a:pathLst>
          </a:custGeom>
        </p:spPr>
        <p:txBody>
          <a:bodyPr wrap="square">
            <a:noAutofit/>
          </a:bodyPr>
          <a:lstStyle/>
          <a:p>
            <a:endParaRPr lang="fr-CA"/>
          </a:p>
        </p:txBody>
      </p:sp>
    </p:spTree>
    <p:extLst>
      <p:ext uri="{BB962C8B-B14F-4D97-AF65-F5344CB8AC3E}">
        <p14:creationId xmlns:p14="http://schemas.microsoft.com/office/powerpoint/2010/main" val="278949015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0_Custom Layout">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190500" y="0"/>
            <a:ext cx="7987711" cy="5171724"/>
          </a:xfrm>
          <a:custGeom>
            <a:avLst/>
            <a:gdLst>
              <a:gd name="connsiteX0" fmla="*/ 7006316 w 7987711"/>
              <a:gd name="connsiteY0" fmla="*/ 0 h 5171724"/>
              <a:gd name="connsiteX1" fmla="*/ 7987711 w 7987711"/>
              <a:gd name="connsiteY1" fmla="*/ 0 h 5171724"/>
              <a:gd name="connsiteX2" fmla="*/ 7987711 w 7987711"/>
              <a:gd name="connsiteY2" fmla="*/ 80394 h 5171724"/>
              <a:gd name="connsiteX3" fmla="*/ 7987711 w 7987711"/>
              <a:gd name="connsiteY3" fmla="*/ 712379 h 5171724"/>
              <a:gd name="connsiteX4" fmla="*/ 7683617 w 7987711"/>
              <a:gd name="connsiteY4" fmla="*/ 1029201 h 5171724"/>
              <a:gd name="connsiteX5" fmla="*/ 7324233 w 7987711"/>
              <a:gd name="connsiteY5" fmla="*/ 1029201 h 5171724"/>
              <a:gd name="connsiteX6" fmla="*/ 7006316 w 7987711"/>
              <a:gd name="connsiteY6" fmla="*/ 712379 h 5171724"/>
              <a:gd name="connsiteX7" fmla="*/ 5841234 w 7987711"/>
              <a:gd name="connsiteY7" fmla="*/ 0 h 5171724"/>
              <a:gd name="connsiteX8" fmla="*/ 6822629 w 7987711"/>
              <a:gd name="connsiteY8" fmla="*/ 0 h 5171724"/>
              <a:gd name="connsiteX9" fmla="*/ 6822629 w 7987711"/>
              <a:gd name="connsiteY9" fmla="*/ 160820 h 5171724"/>
              <a:gd name="connsiteX10" fmla="*/ 6822629 w 7987711"/>
              <a:gd name="connsiteY10" fmla="*/ 1667146 h 5171724"/>
              <a:gd name="connsiteX11" fmla="*/ 6518535 w 7987711"/>
              <a:gd name="connsiteY11" fmla="*/ 1983967 h 5171724"/>
              <a:gd name="connsiteX12" fmla="*/ 6159150 w 7987711"/>
              <a:gd name="connsiteY12" fmla="*/ 1983967 h 5171724"/>
              <a:gd name="connsiteX13" fmla="*/ 5841234 w 7987711"/>
              <a:gd name="connsiteY13" fmla="*/ 1667146 h 5171724"/>
              <a:gd name="connsiteX14" fmla="*/ 4676152 w 7987711"/>
              <a:gd name="connsiteY14" fmla="*/ 0 h 5171724"/>
              <a:gd name="connsiteX15" fmla="*/ 5657547 w 7987711"/>
              <a:gd name="connsiteY15" fmla="*/ 0 h 5171724"/>
              <a:gd name="connsiteX16" fmla="*/ 5657547 w 7987711"/>
              <a:gd name="connsiteY16" fmla="*/ 185535 h 5171724"/>
              <a:gd name="connsiteX17" fmla="*/ 5657547 w 7987711"/>
              <a:gd name="connsiteY17" fmla="*/ 4207146 h 5171724"/>
              <a:gd name="connsiteX18" fmla="*/ 5353453 w 7987711"/>
              <a:gd name="connsiteY18" fmla="*/ 4523967 h 5171724"/>
              <a:gd name="connsiteX19" fmla="*/ 4994068 w 7987711"/>
              <a:gd name="connsiteY19" fmla="*/ 4523967 h 5171724"/>
              <a:gd name="connsiteX20" fmla="*/ 4676152 w 7987711"/>
              <a:gd name="connsiteY20" fmla="*/ 4207146 h 5171724"/>
              <a:gd name="connsiteX21" fmla="*/ 3511070 w 7987711"/>
              <a:gd name="connsiteY21" fmla="*/ 0 h 5171724"/>
              <a:gd name="connsiteX22" fmla="*/ 4492465 w 7987711"/>
              <a:gd name="connsiteY22" fmla="*/ 0 h 5171724"/>
              <a:gd name="connsiteX23" fmla="*/ 4492465 w 7987711"/>
              <a:gd name="connsiteY23" fmla="*/ 67645 h 5171724"/>
              <a:gd name="connsiteX24" fmla="*/ 4492465 w 7987711"/>
              <a:gd name="connsiteY24" fmla="*/ 3292746 h 5171724"/>
              <a:gd name="connsiteX25" fmla="*/ 4188371 w 7987711"/>
              <a:gd name="connsiteY25" fmla="*/ 3609567 h 5171724"/>
              <a:gd name="connsiteX26" fmla="*/ 3828987 w 7987711"/>
              <a:gd name="connsiteY26" fmla="*/ 3609567 h 5171724"/>
              <a:gd name="connsiteX27" fmla="*/ 3511070 w 7987711"/>
              <a:gd name="connsiteY27" fmla="*/ 3292746 h 5171724"/>
              <a:gd name="connsiteX28" fmla="*/ 2345988 w 7987711"/>
              <a:gd name="connsiteY28" fmla="*/ 0 h 5171724"/>
              <a:gd name="connsiteX29" fmla="*/ 3327383 w 7987711"/>
              <a:gd name="connsiteY29" fmla="*/ 0 h 5171724"/>
              <a:gd name="connsiteX30" fmla="*/ 3327383 w 7987711"/>
              <a:gd name="connsiteY30" fmla="*/ 58317 h 5171724"/>
              <a:gd name="connsiteX31" fmla="*/ 3327383 w 7987711"/>
              <a:gd name="connsiteY31" fmla="*/ 2599661 h 5171724"/>
              <a:gd name="connsiteX32" fmla="*/ 3023289 w 7987711"/>
              <a:gd name="connsiteY32" fmla="*/ 2916482 h 5171724"/>
              <a:gd name="connsiteX33" fmla="*/ 2663905 w 7987711"/>
              <a:gd name="connsiteY33" fmla="*/ 2916482 h 5171724"/>
              <a:gd name="connsiteX34" fmla="*/ 2345988 w 7987711"/>
              <a:gd name="connsiteY34" fmla="*/ 2599661 h 5171724"/>
              <a:gd name="connsiteX35" fmla="*/ 1172995 w 7987711"/>
              <a:gd name="connsiteY35" fmla="*/ 0 h 5171724"/>
              <a:gd name="connsiteX36" fmla="*/ 2162301 w 7987711"/>
              <a:gd name="connsiteY36" fmla="*/ 0 h 5171724"/>
              <a:gd name="connsiteX37" fmla="*/ 2162301 w 7987711"/>
              <a:gd name="connsiteY37" fmla="*/ 130564 h 5171724"/>
              <a:gd name="connsiteX38" fmla="*/ 2162301 w 7987711"/>
              <a:gd name="connsiteY38" fmla="*/ 4854916 h 5171724"/>
              <a:gd name="connsiteX39" fmla="*/ 1846273 w 7987711"/>
              <a:gd name="connsiteY39" fmla="*/ 5171724 h 5171724"/>
              <a:gd name="connsiteX40" fmla="*/ 1489023 w 7987711"/>
              <a:gd name="connsiteY40" fmla="*/ 5171724 h 5171724"/>
              <a:gd name="connsiteX41" fmla="*/ 1172995 w 7987711"/>
              <a:gd name="connsiteY41" fmla="*/ 4854916 h 5171724"/>
              <a:gd name="connsiteX42" fmla="*/ 1172995 w 7987711"/>
              <a:gd name="connsiteY42" fmla="*/ 16291 h 5171724"/>
              <a:gd name="connsiteX43" fmla="*/ 0 w 7987711"/>
              <a:gd name="connsiteY43" fmla="*/ 0 h 5171724"/>
              <a:gd name="connsiteX44" fmla="*/ 989307 w 7987711"/>
              <a:gd name="connsiteY44" fmla="*/ 0 h 5171724"/>
              <a:gd name="connsiteX45" fmla="*/ 989307 w 7987711"/>
              <a:gd name="connsiteY45" fmla="*/ 39827 h 5171724"/>
              <a:gd name="connsiteX46" fmla="*/ 989307 w 7987711"/>
              <a:gd name="connsiteY46" fmla="*/ 3307131 h 5171724"/>
              <a:gd name="connsiteX47" fmla="*/ 673279 w 7987711"/>
              <a:gd name="connsiteY47" fmla="*/ 3624457 h 5171724"/>
              <a:gd name="connsiteX48" fmla="*/ 316029 w 7987711"/>
              <a:gd name="connsiteY48" fmla="*/ 3624457 h 5171724"/>
              <a:gd name="connsiteX49" fmla="*/ 0 w 7987711"/>
              <a:gd name="connsiteY49" fmla="*/ 3307131 h 517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987711" h="5171724">
                <a:moveTo>
                  <a:pt x="7006316" y="0"/>
                </a:moveTo>
                <a:lnTo>
                  <a:pt x="7987711" y="0"/>
                </a:lnTo>
                <a:lnTo>
                  <a:pt x="7987711" y="80394"/>
                </a:lnTo>
                <a:cubicBezTo>
                  <a:pt x="7987711" y="284404"/>
                  <a:pt x="7987711" y="494995"/>
                  <a:pt x="7987711" y="712379"/>
                </a:cubicBezTo>
                <a:cubicBezTo>
                  <a:pt x="7987711" y="891453"/>
                  <a:pt x="7849487" y="1029201"/>
                  <a:pt x="7683617" y="1029201"/>
                </a:cubicBezTo>
                <a:cubicBezTo>
                  <a:pt x="7683617" y="1029201"/>
                  <a:pt x="7683617" y="1029201"/>
                  <a:pt x="7324233" y="1029201"/>
                </a:cubicBezTo>
                <a:cubicBezTo>
                  <a:pt x="7144541" y="1029201"/>
                  <a:pt x="7006316" y="891453"/>
                  <a:pt x="7006316" y="712379"/>
                </a:cubicBezTo>
                <a:close/>
                <a:moveTo>
                  <a:pt x="5841234" y="0"/>
                </a:moveTo>
                <a:lnTo>
                  <a:pt x="6822629" y="0"/>
                </a:lnTo>
                <a:lnTo>
                  <a:pt x="6822629" y="160820"/>
                </a:lnTo>
                <a:cubicBezTo>
                  <a:pt x="6822629" y="622682"/>
                  <a:pt x="6822629" y="1123685"/>
                  <a:pt x="6822629" y="1667146"/>
                </a:cubicBezTo>
                <a:cubicBezTo>
                  <a:pt x="6822629" y="1846219"/>
                  <a:pt x="6684404" y="1983967"/>
                  <a:pt x="6518535" y="1983967"/>
                </a:cubicBezTo>
                <a:cubicBezTo>
                  <a:pt x="6518535" y="1983967"/>
                  <a:pt x="6518535" y="1983967"/>
                  <a:pt x="6159150" y="1983967"/>
                </a:cubicBezTo>
                <a:cubicBezTo>
                  <a:pt x="5979458" y="1983967"/>
                  <a:pt x="5841234" y="1846219"/>
                  <a:pt x="5841234" y="1667146"/>
                </a:cubicBezTo>
                <a:close/>
                <a:moveTo>
                  <a:pt x="4676152" y="0"/>
                </a:moveTo>
                <a:lnTo>
                  <a:pt x="5657547" y="0"/>
                </a:lnTo>
                <a:lnTo>
                  <a:pt x="5657547" y="185535"/>
                </a:lnTo>
                <a:cubicBezTo>
                  <a:pt x="5657547" y="1163764"/>
                  <a:pt x="5657547" y="2468071"/>
                  <a:pt x="5657547" y="4207146"/>
                </a:cubicBezTo>
                <a:cubicBezTo>
                  <a:pt x="5657547" y="4386219"/>
                  <a:pt x="5519322" y="4523967"/>
                  <a:pt x="5353453" y="4523967"/>
                </a:cubicBezTo>
                <a:cubicBezTo>
                  <a:pt x="5353453" y="4523967"/>
                  <a:pt x="5353453" y="4523967"/>
                  <a:pt x="4994068" y="4523967"/>
                </a:cubicBezTo>
                <a:cubicBezTo>
                  <a:pt x="4814376" y="4523967"/>
                  <a:pt x="4676152" y="4386219"/>
                  <a:pt x="4676152" y="4207146"/>
                </a:cubicBezTo>
                <a:close/>
                <a:moveTo>
                  <a:pt x="3511070" y="0"/>
                </a:moveTo>
                <a:lnTo>
                  <a:pt x="4492465" y="0"/>
                </a:lnTo>
                <a:lnTo>
                  <a:pt x="4492465" y="67645"/>
                </a:lnTo>
                <a:cubicBezTo>
                  <a:pt x="4492465" y="928691"/>
                  <a:pt x="4492465" y="1988440"/>
                  <a:pt x="4492465" y="3292746"/>
                </a:cubicBezTo>
                <a:cubicBezTo>
                  <a:pt x="4492465" y="3471819"/>
                  <a:pt x="4354240" y="3609567"/>
                  <a:pt x="4188371" y="3609567"/>
                </a:cubicBezTo>
                <a:cubicBezTo>
                  <a:pt x="4188371" y="3609567"/>
                  <a:pt x="4188371" y="3609567"/>
                  <a:pt x="3828987" y="3609567"/>
                </a:cubicBezTo>
                <a:cubicBezTo>
                  <a:pt x="3649295" y="3609567"/>
                  <a:pt x="3511070" y="3471819"/>
                  <a:pt x="3511070" y="3292746"/>
                </a:cubicBezTo>
                <a:close/>
                <a:moveTo>
                  <a:pt x="2345988" y="0"/>
                </a:moveTo>
                <a:lnTo>
                  <a:pt x="3327383" y="0"/>
                </a:lnTo>
                <a:lnTo>
                  <a:pt x="3327383" y="58317"/>
                </a:lnTo>
                <a:cubicBezTo>
                  <a:pt x="3327383" y="780765"/>
                  <a:pt x="3327383" y="1621431"/>
                  <a:pt x="3327383" y="2599661"/>
                </a:cubicBezTo>
                <a:cubicBezTo>
                  <a:pt x="3327383" y="2778734"/>
                  <a:pt x="3189159" y="2916482"/>
                  <a:pt x="3023289" y="2916482"/>
                </a:cubicBezTo>
                <a:cubicBezTo>
                  <a:pt x="3023289" y="2916482"/>
                  <a:pt x="3023289" y="2916482"/>
                  <a:pt x="2663905" y="2916482"/>
                </a:cubicBezTo>
                <a:cubicBezTo>
                  <a:pt x="2484213" y="2916482"/>
                  <a:pt x="2345988" y="2778734"/>
                  <a:pt x="2345988" y="2599661"/>
                </a:cubicBezTo>
                <a:close/>
                <a:moveTo>
                  <a:pt x="1172995" y="0"/>
                </a:moveTo>
                <a:lnTo>
                  <a:pt x="2162301" y="0"/>
                </a:lnTo>
                <a:lnTo>
                  <a:pt x="2162301" y="130564"/>
                </a:lnTo>
                <a:cubicBezTo>
                  <a:pt x="2162301" y="4854916"/>
                  <a:pt x="2162301" y="4854916"/>
                  <a:pt x="2162301" y="4854916"/>
                </a:cubicBezTo>
                <a:cubicBezTo>
                  <a:pt x="2162301" y="5033982"/>
                  <a:pt x="2024898" y="5171724"/>
                  <a:pt x="1846273" y="5171724"/>
                </a:cubicBezTo>
                <a:lnTo>
                  <a:pt x="1489023" y="5171724"/>
                </a:lnTo>
                <a:cubicBezTo>
                  <a:pt x="1310398" y="5171724"/>
                  <a:pt x="1172995" y="5033982"/>
                  <a:pt x="1172995" y="4854916"/>
                </a:cubicBezTo>
                <a:cubicBezTo>
                  <a:pt x="1172995" y="2930180"/>
                  <a:pt x="1172995" y="1336258"/>
                  <a:pt x="1172995" y="16291"/>
                </a:cubicBezTo>
                <a:close/>
                <a:moveTo>
                  <a:pt x="0" y="0"/>
                </a:moveTo>
                <a:lnTo>
                  <a:pt x="989307" y="0"/>
                </a:lnTo>
                <a:lnTo>
                  <a:pt x="989307" y="39827"/>
                </a:lnTo>
                <a:cubicBezTo>
                  <a:pt x="989307" y="342979"/>
                  <a:pt x="989307" y="1151384"/>
                  <a:pt x="989307" y="3307131"/>
                </a:cubicBezTo>
                <a:cubicBezTo>
                  <a:pt x="989307" y="3486489"/>
                  <a:pt x="851904" y="3624457"/>
                  <a:pt x="673279" y="3624457"/>
                </a:cubicBezTo>
                <a:cubicBezTo>
                  <a:pt x="673279" y="3624457"/>
                  <a:pt x="673279" y="3624457"/>
                  <a:pt x="316029" y="3624457"/>
                </a:cubicBezTo>
                <a:cubicBezTo>
                  <a:pt x="151145" y="3624457"/>
                  <a:pt x="0" y="3486489"/>
                  <a:pt x="0" y="3307131"/>
                </a:cubicBezTo>
                <a:close/>
              </a:path>
            </a:pathLst>
          </a:custGeom>
        </p:spPr>
        <p:txBody>
          <a:bodyPr wrap="square">
            <a:noAutofit/>
          </a:bodyPr>
          <a:lstStyle/>
          <a:p>
            <a:endParaRPr lang="fr-CA"/>
          </a:p>
        </p:txBody>
      </p:sp>
    </p:spTree>
    <p:extLst>
      <p:ext uri="{BB962C8B-B14F-4D97-AF65-F5344CB8AC3E}">
        <p14:creationId xmlns:p14="http://schemas.microsoft.com/office/powerpoint/2010/main" val="2710067000"/>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1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063411" y="0"/>
            <a:ext cx="7988400" cy="5171724"/>
          </a:xfrm>
          <a:custGeom>
            <a:avLst/>
            <a:gdLst>
              <a:gd name="connsiteX0" fmla="*/ 6999008 w 7988400"/>
              <a:gd name="connsiteY0" fmla="*/ 0 h 5171724"/>
              <a:gd name="connsiteX1" fmla="*/ 7988400 w 7988400"/>
              <a:gd name="connsiteY1" fmla="*/ 0 h 5171724"/>
              <a:gd name="connsiteX2" fmla="*/ 7988400 w 7988400"/>
              <a:gd name="connsiteY2" fmla="*/ 3307131 h 5171724"/>
              <a:gd name="connsiteX3" fmla="*/ 7672344 w 7988400"/>
              <a:gd name="connsiteY3" fmla="*/ 3624457 h 5171724"/>
              <a:gd name="connsiteX4" fmla="*/ 7315063 w 7988400"/>
              <a:gd name="connsiteY4" fmla="*/ 3624457 h 5171724"/>
              <a:gd name="connsiteX5" fmla="*/ 6999008 w 7988400"/>
              <a:gd name="connsiteY5" fmla="*/ 3307131 h 5171724"/>
              <a:gd name="connsiteX6" fmla="*/ 6999008 w 7988400"/>
              <a:gd name="connsiteY6" fmla="*/ 39827 h 5171724"/>
              <a:gd name="connsiteX7" fmla="*/ 5825913 w 7988400"/>
              <a:gd name="connsiteY7" fmla="*/ 0 h 5171724"/>
              <a:gd name="connsiteX8" fmla="*/ 6815304 w 7988400"/>
              <a:gd name="connsiteY8" fmla="*/ 0 h 5171724"/>
              <a:gd name="connsiteX9" fmla="*/ 6815304 w 7988400"/>
              <a:gd name="connsiteY9" fmla="*/ 16291 h 5171724"/>
              <a:gd name="connsiteX10" fmla="*/ 6815304 w 7988400"/>
              <a:gd name="connsiteY10" fmla="*/ 4854916 h 5171724"/>
              <a:gd name="connsiteX11" fmla="*/ 6499249 w 7988400"/>
              <a:gd name="connsiteY11" fmla="*/ 5171724 h 5171724"/>
              <a:gd name="connsiteX12" fmla="*/ 6141968 w 7988400"/>
              <a:gd name="connsiteY12" fmla="*/ 5171724 h 5171724"/>
              <a:gd name="connsiteX13" fmla="*/ 5825913 w 7988400"/>
              <a:gd name="connsiteY13" fmla="*/ 4854916 h 5171724"/>
              <a:gd name="connsiteX14" fmla="*/ 5825913 w 7988400"/>
              <a:gd name="connsiteY14" fmla="*/ 130564 h 5171724"/>
              <a:gd name="connsiteX15" fmla="*/ 4660730 w 7988400"/>
              <a:gd name="connsiteY15" fmla="*/ 0 h 5171724"/>
              <a:gd name="connsiteX16" fmla="*/ 5642210 w 7988400"/>
              <a:gd name="connsiteY16" fmla="*/ 0 h 5171724"/>
              <a:gd name="connsiteX17" fmla="*/ 5642210 w 7988400"/>
              <a:gd name="connsiteY17" fmla="*/ 2599661 h 5171724"/>
              <a:gd name="connsiteX18" fmla="*/ 5324265 w 7988400"/>
              <a:gd name="connsiteY18" fmla="*/ 2916482 h 5171724"/>
              <a:gd name="connsiteX19" fmla="*/ 4964850 w 7988400"/>
              <a:gd name="connsiteY19" fmla="*/ 2916482 h 5171724"/>
              <a:gd name="connsiteX20" fmla="*/ 4660730 w 7988400"/>
              <a:gd name="connsiteY20" fmla="*/ 2599661 h 5171724"/>
              <a:gd name="connsiteX21" fmla="*/ 4660730 w 7988400"/>
              <a:gd name="connsiteY21" fmla="*/ 58317 h 5171724"/>
              <a:gd name="connsiteX22" fmla="*/ 3495548 w 7988400"/>
              <a:gd name="connsiteY22" fmla="*/ 0 h 5171724"/>
              <a:gd name="connsiteX23" fmla="*/ 4477027 w 7988400"/>
              <a:gd name="connsiteY23" fmla="*/ 0 h 5171724"/>
              <a:gd name="connsiteX24" fmla="*/ 4477027 w 7988400"/>
              <a:gd name="connsiteY24" fmla="*/ 3292746 h 5171724"/>
              <a:gd name="connsiteX25" fmla="*/ 4159083 w 7988400"/>
              <a:gd name="connsiteY25" fmla="*/ 3609567 h 5171724"/>
              <a:gd name="connsiteX26" fmla="*/ 3799668 w 7988400"/>
              <a:gd name="connsiteY26" fmla="*/ 3609567 h 5171724"/>
              <a:gd name="connsiteX27" fmla="*/ 3495548 w 7988400"/>
              <a:gd name="connsiteY27" fmla="*/ 3292746 h 5171724"/>
              <a:gd name="connsiteX28" fmla="*/ 3495548 w 7988400"/>
              <a:gd name="connsiteY28" fmla="*/ 67645 h 5171724"/>
              <a:gd name="connsiteX29" fmla="*/ 2330365 w 7988400"/>
              <a:gd name="connsiteY29" fmla="*/ 0 h 5171724"/>
              <a:gd name="connsiteX30" fmla="*/ 3311845 w 7988400"/>
              <a:gd name="connsiteY30" fmla="*/ 0 h 5171724"/>
              <a:gd name="connsiteX31" fmla="*/ 3311845 w 7988400"/>
              <a:gd name="connsiteY31" fmla="*/ 4207146 h 5171724"/>
              <a:gd name="connsiteX32" fmla="*/ 2993901 w 7988400"/>
              <a:gd name="connsiteY32" fmla="*/ 4523967 h 5171724"/>
              <a:gd name="connsiteX33" fmla="*/ 2634485 w 7988400"/>
              <a:gd name="connsiteY33" fmla="*/ 4523967 h 5171724"/>
              <a:gd name="connsiteX34" fmla="*/ 2330365 w 7988400"/>
              <a:gd name="connsiteY34" fmla="*/ 4207146 h 5171724"/>
              <a:gd name="connsiteX35" fmla="*/ 2330365 w 7988400"/>
              <a:gd name="connsiteY35" fmla="*/ 185535 h 5171724"/>
              <a:gd name="connsiteX36" fmla="*/ 1165183 w 7988400"/>
              <a:gd name="connsiteY36" fmla="*/ 0 h 5171724"/>
              <a:gd name="connsiteX37" fmla="*/ 2146662 w 7988400"/>
              <a:gd name="connsiteY37" fmla="*/ 0 h 5171724"/>
              <a:gd name="connsiteX38" fmla="*/ 2146662 w 7988400"/>
              <a:gd name="connsiteY38" fmla="*/ 1667146 h 5171724"/>
              <a:gd name="connsiteX39" fmla="*/ 1828719 w 7988400"/>
              <a:gd name="connsiteY39" fmla="*/ 1983967 h 5171724"/>
              <a:gd name="connsiteX40" fmla="*/ 1469303 w 7988400"/>
              <a:gd name="connsiteY40" fmla="*/ 1983967 h 5171724"/>
              <a:gd name="connsiteX41" fmla="*/ 1165183 w 7988400"/>
              <a:gd name="connsiteY41" fmla="*/ 1667146 h 5171724"/>
              <a:gd name="connsiteX42" fmla="*/ 1165183 w 7988400"/>
              <a:gd name="connsiteY42" fmla="*/ 160820 h 5171724"/>
              <a:gd name="connsiteX43" fmla="*/ 0 w 7988400"/>
              <a:gd name="connsiteY43" fmla="*/ 0 h 5171724"/>
              <a:gd name="connsiteX44" fmla="*/ 981480 w 7988400"/>
              <a:gd name="connsiteY44" fmla="*/ 0 h 5171724"/>
              <a:gd name="connsiteX45" fmla="*/ 981480 w 7988400"/>
              <a:gd name="connsiteY45" fmla="*/ 712379 h 5171724"/>
              <a:gd name="connsiteX46" fmla="*/ 663535 w 7988400"/>
              <a:gd name="connsiteY46" fmla="*/ 1029201 h 5171724"/>
              <a:gd name="connsiteX47" fmla="*/ 304120 w 7988400"/>
              <a:gd name="connsiteY47" fmla="*/ 1029201 h 5171724"/>
              <a:gd name="connsiteX48" fmla="*/ 0 w 7988400"/>
              <a:gd name="connsiteY48" fmla="*/ 712379 h 5171724"/>
              <a:gd name="connsiteX49" fmla="*/ 0 w 7988400"/>
              <a:gd name="connsiteY49" fmla="*/ 80394 h 5171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7988400" h="5171724">
                <a:moveTo>
                  <a:pt x="6999008" y="0"/>
                </a:moveTo>
                <a:lnTo>
                  <a:pt x="7988400" y="0"/>
                </a:lnTo>
                <a:lnTo>
                  <a:pt x="7988400" y="3307131"/>
                </a:lnTo>
                <a:cubicBezTo>
                  <a:pt x="7988400" y="3486489"/>
                  <a:pt x="7837242" y="3624457"/>
                  <a:pt x="7672344" y="3624457"/>
                </a:cubicBezTo>
                <a:cubicBezTo>
                  <a:pt x="7315063" y="3624457"/>
                  <a:pt x="7315063" y="3624457"/>
                  <a:pt x="7315063" y="3624457"/>
                </a:cubicBezTo>
                <a:cubicBezTo>
                  <a:pt x="7136423" y="3624457"/>
                  <a:pt x="6999008" y="3486489"/>
                  <a:pt x="6999008" y="3307131"/>
                </a:cubicBezTo>
                <a:cubicBezTo>
                  <a:pt x="6999008" y="1151384"/>
                  <a:pt x="6999008" y="342979"/>
                  <a:pt x="6999008" y="39827"/>
                </a:cubicBezTo>
                <a:close/>
                <a:moveTo>
                  <a:pt x="5825913" y="0"/>
                </a:moveTo>
                <a:lnTo>
                  <a:pt x="6815304" y="0"/>
                </a:lnTo>
                <a:lnTo>
                  <a:pt x="6815304" y="16291"/>
                </a:lnTo>
                <a:cubicBezTo>
                  <a:pt x="6815304" y="1336258"/>
                  <a:pt x="6815304" y="2930180"/>
                  <a:pt x="6815304" y="4854916"/>
                </a:cubicBezTo>
                <a:cubicBezTo>
                  <a:pt x="6815304" y="5033982"/>
                  <a:pt x="6677889" y="5171724"/>
                  <a:pt x="6499249" y="5171724"/>
                </a:cubicBezTo>
                <a:lnTo>
                  <a:pt x="6141968" y="5171724"/>
                </a:lnTo>
                <a:cubicBezTo>
                  <a:pt x="5963327" y="5171724"/>
                  <a:pt x="5825913" y="5033982"/>
                  <a:pt x="5825913" y="4854916"/>
                </a:cubicBezTo>
                <a:cubicBezTo>
                  <a:pt x="5825913" y="4854916"/>
                  <a:pt x="5825913" y="4854916"/>
                  <a:pt x="5825913" y="130564"/>
                </a:cubicBezTo>
                <a:close/>
                <a:moveTo>
                  <a:pt x="4660730" y="0"/>
                </a:moveTo>
                <a:lnTo>
                  <a:pt x="5642210" y="0"/>
                </a:lnTo>
                <a:lnTo>
                  <a:pt x="5642210" y="2599661"/>
                </a:lnTo>
                <a:cubicBezTo>
                  <a:pt x="5642210" y="2778734"/>
                  <a:pt x="5503973" y="2916482"/>
                  <a:pt x="5324265" y="2916482"/>
                </a:cubicBezTo>
                <a:cubicBezTo>
                  <a:pt x="4964850" y="2916482"/>
                  <a:pt x="4964850" y="2916482"/>
                  <a:pt x="4964850" y="2916482"/>
                </a:cubicBezTo>
                <a:cubicBezTo>
                  <a:pt x="4798966" y="2916482"/>
                  <a:pt x="4660730" y="2778734"/>
                  <a:pt x="4660730" y="2599661"/>
                </a:cubicBezTo>
                <a:cubicBezTo>
                  <a:pt x="4660730" y="1621431"/>
                  <a:pt x="4660730" y="780765"/>
                  <a:pt x="4660730" y="58317"/>
                </a:cubicBezTo>
                <a:close/>
                <a:moveTo>
                  <a:pt x="3495548" y="0"/>
                </a:moveTo>
                <a:lnTo>
                  <a:pt x="4477027" y="0"/>
                </a:lnTo>
                <a:lnTo>
                  <a:pt x="4477027" y="3292746"/>
                </a:lnTo>
                <a:cubicBezTo>
                  <a:pt x="4477027" y="3471819"/>
                  <a:pt x="4338790" y="3609567"/>
                  <a:pt x="4159083" y="3609567"/>
                </a:cubicBezTo>
                <a:cubicBezTo>
                  <a:pt x="3799668" y="3609567"/>
                  <a:pt x="3799668" y="3609567"/>
                  <a:pt x="3799668" y="3609567"/>
                </a:cubicBezTo>
                <a:cubicBezTo>
                  <a:pt x="3633785" y="3609567"/>
                  <a:pt x="3495548" y="3471819"/>
                  <a:pt x="3495548" y="3292746"/>
                </a:cubicBezTo>
                <a:cubicBezTo>
                  <a:pt x="3495548" y="1988440"/>
                  <a:pt x="3495548" y="928691"/>
                  <a:pt x="3495548" y="67645"/>
                </a:cubicBezTo>
                <a:close/>
                <a:moveTo>
                  <a:pt x="2330365" y="0"/>
                </a:moveTo>
                <a:lnTo>
                  <a:pt x="3311845" y="0"/>
                </a:lnTo>
                <a:lnTo>
                  <a:pt x="3311845" y="4207146"/>
                </a:lnTo>
                <a:cubicBezTo>
                  <a:pt x="3311845" y="4386219"/>
                  <a:pt x="3173609" y="4523967"/>
                  <a:pt x="2993901" y="4523967"/>
                </a:cubicBezTo>
                <a:cubicBezTo>
                  <a:pt x="2634485" y="4523967"/>
                  <a:pt x="2634485" y="4523967"/>
                  <a:pt x="2634485" y="4523967"/>
                </a:cubicBezTo>
                <a:cubicBezTo>
                  <a:pt x="2468602" y="4523967"/>
                  <a:pt x="2330365" y="4386219"/>
                  <a:pt x="2330365" y="4207146"/>
                </a:cubicBezTo>
                <a:cubicBezTo>
                  <a:pt x="2330365" y="2468071"/>
                  <a:pt x="2330365" y="1163764"/>
                  <a:pt x="2330365" y="185535"/>
                </a:cubicBezTo>
                <a:close/>
                <a:moveTo>
                  <a:pt x="1165183" y="0"/>
                </a:moveTo>
                <a:lnTo>
                  <a:pt x="2146662" y="0"/>
                </a:lnTo>
                <a:lnTo>
                  <a:pt x="2146662" y="1667146"/>
                </a:lnTo>
                <a:cubicBezTo>
                  <a:pt x="2146662" y="1846219"/>
                  <a:pt x="2008426" y="1983967"/>
                  <a:pt x="1828719" y="1983967"/>
                </a:cubicBezTo>
                <a:cubicBezTo>
                  <a:pt x="1469303" y="1983967"/>
                  <a:pt x="1469303" y="1983967"/>
                  <a:pt x="1469303" y="1983967"/>
                </a:cubicBezTo>
                <a:cubicBezTo>
                  <a:pt x="1303420" y="1983967"/>
                  <a:pt x="1165183" y="1846219"/>
                  <a:pt x="1165183" y="1667146"/>
                </a:cubicBezTo>
                <a:cubicBezTo>
                  <a:pt x="1165183" y="1123685"/>
                  <a:pt x="1165183" y="622682"/>
                  <a:pt x="1165183" y="160820"/>
                </a:cubicBezTo>
                <a:close/>
                <a:moveTo>
                  <a:pt x="0" y="0"/>
                </a:moveTo>
                <a:lnTo>
                  <a:pt x="981480" y="0"/>
                </a:lnTo>
                <a:lnTo>
                  <a:pt x="981480" y="712379"/>
                </a:lnTo>
                <a:cubicBezTo>
                  <a:pt x="981480" y="891453"/>
                  <a:pt x="843243" y="1029201"/>
                  <a:pt x="663535" y="1029201"/>
                </a:cubicBezTo>
                <a:cubicBezTo>
                  <a:pt x="304120" y="1029201"/>
                  <a:pt x="304120" y="1029201"/>
                  <a:pt x="304120" y="1029201"/>
                </a:cubicBezTo>
                <a:cubicBezTo>
                  <a:pt x="138236" y="1029201"/>
                  <a:pt x="0" y="891453"/>
                  <a:pt x="0" y="712379"/>
                </a:cubicBezTo>
                <a:cubicBezTo>
                  <a:pt x="0" y="494995"/>
                  <a:pt x="0" y="284404"/>
                  <a:pt x="0" y="80394"/>
                </a:cubicBezTo>
                <a:close/>
              </a:path>
            </a:pathLst>
          </a:custGeom>
        </p:spPr>
        <p:txBody>
          <a:bodyPr wrap="square">
            <a:noAutofit/>
          </a:bodyPr>
          <a:lstStyle/>
          <a:p>
            <a:endParaRPr lang="fr-CA"/>
          </a:p>
        </p:txBody>
      </p:sp>
    </p:spTree>
    <p:extLst>
      <p:ext uri="{BB962C8B-B14F-4D97-AF65-F5344CB8AC3E}">
        <p14:creationId xmlns:p14="http://schemas.microsoft.com/office/powerpoint/2010/main" val="175322039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057650" y="0"/>
            <a:ext cx="2354580" cy="6858000"/>
          </a:xfrm>
        </p:spPr>
        <p:txBody>
          <a:bodyPr/>
          <a:lstStyle/>
          <a:p>
            <a:endParaRPr lang="fr-CA"/>
          </a:p>
        </p:txBody>
      </p:sp>
    </p:spTree>
    <p:extLst>
      <p:ext uri="{BB962C8B-B14F-4D97-AF65-F5344CB8AC3E}">
        <p14:creationId xmlns:p14="http://schemas.microsoft.com/office/powerpoint/2010/main" val="335792374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4096075" y="0"/>
            <a:ext cx="8095924" cy="6858000"/>
          </a:xfrm>
          <a:custGeom>
            <a:avLst/>
            <a:gdLst>
              <a:gd name="connsiteX0" fmla="*/ 1946066 w 8095924"/>
              <a:gd name="connsiteY0" fmla="*/ 1257028 h 6858000"/>
              <a:gd name="connsiteX1" fmla="*/ 4420767 w 8095924"/>
              <a:gd name="connsiteY1" fmla="*/ 1257028 h 6858000"/>
              <a:gd name="connsiteX2" fmla="*/ 2474701 w 8095924"/>
              <a:gd name="connsiteY2" fmla="*/ 6858000 h 6858000"/>
              <a:gd name="connsiteX3" fmla="*/ 0 w 8095924"/>
              <a:gd name="connsiteY3" fmla="*/ 6858000 h 6858000"/>
              <a:gd name="connsiteX4" fmla="*/ 5065825 w 8095924"/>
              <a:gd name="connsiteY4" fmla="*/ 0 h 6858000"/>
              <a:gd name="connsiteX5" fmla="*/ 8095924 w 8095924"/>
              <a:gd name="connsiteY5" fmla="*/ 0 h 6858000"/>
              <a:gd name="connsiteX6" fmla="*/ 5713102 w 8095924"/>
              <a:gd name="connsiteY6" fmla="*/ 6858000 h 6858000"/>
              <a:gd name="connsiteX7" fmla="*/ 2683003 w 8095924"/>
              <a:gd name="connsiteY7" fmla="*/ 6858000 h 6858000"/>
              <a:gd name="connsiteX8" fmla="*/ 3609219 w 8095924"/>
              <a:gd name="connsiteY8" fmla="*/ 0 h 6858000"/>
              <a:gd name="connsiteX9" fmla="*/ 4866269 w 8095924"/>
              <a:gd name="connsiteY9" fmla="*/ 0 h 6858000"/>
              <a:gd name="connsiteX10" fmla="*/ 4500020 w 8095924"/>
              <a:gd name="connsiteY10" fmla="*/ 1054100 h 6858000"/>
              <a:gd name="connsiteX11" fmla="*/ 3242970 w 8095924"/>
              <a:gd name="connsiteY11" fmla="*/ 10541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5924" h="6858000">
                <a:moveTo>
                  <a:pt x="1946066" y="1257028"/>
                </a:moveTo>
                <a:lnTo>
                  <a:pt x="4420767" y="1257028"/>
                </a:lnTo>
                <a:lnTo>
                  <a:pt x="2474701" y="6858000"/>
                </a:lnTo>
                <a:lnTo>
                  <a:pt x="0" y="6858000"/>
                </a:lnTo>
                <a:close/>
                <a:moveTo>
                  <a:pt x="5065825" y="0"/>
                </a:moveTo>
                <a:lnTo>
                  <a:pt x="8095924" y="0"/>
                </a:lnTo>
                <a:lnTo>
                  <a:pt x="5713102" y="6858000"/>
                </a:lnTo>
                <a:lnTo>
                  <a:pt x="2683003" y="6858000"/>
                </a:lnTo>
                <a:close/>
                <a:moveTo>
                  <a:pt x="3609219" y="0"/>
                </a:moveTo>
                <a:lnTo>
                  <a:pt x="4866269" y="0"/>
                </a:lnTo>
                <a:lnTo>
                  <a:pt x="4500020" y="1054100"/>
                </a:lnTo>
                <a:lnTo>
                  <a:pt x="3242970" y="1054100"/>
                </a:lnTo>
                <a:close/>
              </a:path>
            </a:pathLst>
          </a:custGeom>
        </p:spPr>
        <p:txBody>
          <a:bodyPr wrap="square">
            <a:noAutofit/>
          </a:bodyPr>
          <a:lstStyle/>
          <a:p>
            <a:endParaRPr lang="fr-CA"/>
          </a:p>
        </p:txBody>
      </p:sp>
    </p:spTree>
    <p:extLst>
      <p:ext uri="{BB962C8B-B14F-4D97-AF65-F5344CB8AC3E}">
        <p14:creationId xmlns:p14="http://schemas.microsoft.com/office/powerpoint/2010/main" val="2228344126"/>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0" y="0"/>
            <a:ext cx="8096400" cy="6858000"/>
          </a:xfrm>
          <a:custGeom>
            <a:avLst/>
            <a:gdLst>
              <a:gd name="connsiteX0" fmla="*/ 3675373 w 8096400"/>
              <a:gd name="connsiteY0" fmla="*/ 1257028 h 6858000"/>
              <a:gd name="connsiteX1" fmla="*/ 6150220 w 8096400"/>
              <a:gd name="connsiteY1" fmla="*/ 1257028 h 6858000"/>
              <a:gd name="connsiteX2" fmla="*/ 8096400 w 8096400"/>
              <a:gd name="connsiteY2" fmla="*/ 6858000 h 6858000"/>
              <a:gd name="connsiteX3" fmla="*/ 5621554 w 8096400"/>
              <a:gd name="connsiteY3" fmla="*/ 6858000 h 6858000"/>
              <a:gd name="connsiteX4" fmla="*/ 3229845 w 8096400"/>
              <a:gd name="connsiteY4" fmla="*/ 0 h 6858000"/>
              <a:gd name="connsiteX5" fmla="*/ 4486969 w 8096400"/>
              <a:gd name="connsiteY5" fmla="*/ 0 h 6858000"/>
              <a:gd name="connsiteX6" fmla="*/ 4853239 w 8096400"/>
              <a:gd name="connsiteY6" fmla="*/ 1054100 h 6858000"/>
              <a:gd name="connsiteX7" fmla="*/ 3596116 w 8096400"/>
              <a:gd name="connsiteY7" fmla="*/ 1054100 h 6858000"/>
              <a:gd name="connsiteX8" fmla="*/ 0 w 8096400"/>
              <a:gd name="connsiteY8" fmla="*/ 0 h 6858000"/>
              <a:gd name="connsiteX9" fmla="*/ 3030277 w 8096400"/>
              <a:gd name="connsiteY9" fmla="*/ 0 h 6858000"/>
              <a:gd name="connsiteX10" fmla="*/ 5413239 w 8096400"/>
              <a:gd name="connsiteY10" fmla="*/ 6858000 h 6858000"/>
              <a:gd name="connsiteX11" fmla="*/ 2382962 w 80964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6400" h="6858000">
                <a:moveTo>
                  <a:pt x="3675373" y="1257028"/>
                </a:moveTo>
                <a:lnTo>
                  <a:pt x="6150220" y="1257028"/>
                </a:lnTo>
                <a:lnTo>
                  <a:pt x="8096400" y="6858000"/>
                </a:lnTo>
                <a:lnTo>
                  <a:pt x="5621554" y="6858000"/>
                </a:lnTo>
                <a:close/>
                <a:moveTo>
                  <a:pt x="3229845" y="0"/>
                </a:moveTo>
                <a:lnTo>
                  <a:pt x="4486969" y="0"/>
                </a:lnTo>
                <a:lnTo>
                  <a:pt x="4853239" y="1054100"/>
                </a:lnTo>
                <a:lnTo>
                  <a:pt x="3596116" y="1054100"/>
                </a:lnTo>
                <a:close/>
                <a:moveTo>
                  <a:pt x="0" y="0"/>
                </a:moveTo>
                <a:lnTo>
                  <a:pt x="3030277" y="0"/>
                </a:lnTo>
                <a:lnTo>
                  <a:pt x="5413239" y="6858000"/>
                </a:lnTo>
                <a:lnTo>
                  <a:pt x="2382962"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5644158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p:spPr>
        <p:txBody>
          <a:bodyPr/>
          <a:lstStyle>
            <a:lvl1pPr marL="0" indent="0">
              <a:buNone/>
              <a:defRPr sz="1800"/>
            </a:lvl1pPr>
          </a:lstStyle>
          <a:p>
            <a:r>
              <a:rPr lang="en-CA"/>
              <a:t>Picture</a:t>
            </a:r>
            <a:endParaRPr lang="fr-CA"/>
          </a:p>
        </p:txBody>
      </p:sp>
      <p:sp>
        <p:nvSpPr>
          <p:cNvPr id="6" name="Picture Placeholder 5"/>
          <p:cNvSpPr>
            <a:spLocks noGrp="1"/>
          </p:cNvSpPr>
          <p:nvPr>
            <p:ph type="pic" sz="quarter" idx="11"/>
          </p:nvPr>
        </p:nvSpPr>
        <p:spPr>
          <a:xfrm>
            <a:off x="3752851" y="1272541"/>
            <a:ext cx="4378325" cy="2527934"/>
          </a:xfrm>
          <a:custGeom>
            <a:avLst/>
            <a:gdLst>
              <a:gd name="connsiteX0" fmla="*/ 22229 w 4378325"/>
              <a:gd name="connsiteY0" fmla="*/ 0 h 2505075"/>
              <a:gd name="connsiteX1" fmla="*/ 4364034 w 4378325"/>
              <a:gd name="connsiteY1" fmla="*/ 0 h 2505075"/>
              <a:gd name="connsiteX2" fmla="*/ 4371975 w 4378325"/>
              <a:gd name="connsiteY2" fmla="*/ 7941 h 2505075"/>
              <a:gd name="connsiteX3" fmla="*/ 4378325 w 4378325"/>
              <a:gd name="connsiteY3" fmla="*/ 2493959 h 2505075"/>
              <a:gd name="connsiteX4" fmla="*/ 4364034 w 4378325"/>
              <a:gd name="connsiteY4" fmla="*/ 2505075 h 2505075"/>
              <a:gd name="connsiteX5" fmla="*/ 22229 w 4378325"/>
              <a:gd name="connsiteY5" fmla="*/ 2505075 h 2505075"/>
              <a:gd name="connsiteX6" fmla="*/ 0 w 4378325"/>
              <a:gd name="connsiteY6" fmla="*/ 2497134 h 2505075"/>
              <a:gd name="connsiteX7" fmla="*/ 14288 w 4378325"/>
              <a:gd name="connsiteY7" fmla="*/ 7941 h 2505075"/>
              <a:gd name="connsiteX8" fmla="*/ 22229 w 4378325"/>
              <a:gd name="connsiteY8" fmla="*/ 0 h 250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8325" h="2505075">
                <a:moveTo>
                  <a:pt x="22229" y="0"/>
                </a:moveTo>
                <a:lnTo>
                  <a:pt x="4364034" y="0"/>
                </a:lnTo>
                <a:cubicBezTo>
                  <a:pt x="4368420" y="0"/>
                  <a:pt x="4371975" y="3555"/>
                  <a:pt x="4371975" y="7941"/>
                </a:cubicBezTo>
                <a:cubicBezTo>
                  <a:pt x="4374092" y="836614"/>
                  <a:pt x="4376208" y="1665286"/>
                  <a:pt x="4378325" y="2493959"/>
                </a:cubicBezTo>
                <a:cubicBezTo>
                  <a:pt x="4378325" y="2498345"/>
                  <a:pt x="4368420" y="2505075"/>
                  <a:pt x="4364034" y="2505075"/>
                </a:cubicBezTo>
                <a:lnTo>
                  <a:pt x="22229" y="2505075"/>
                </a:lnTo>
                <a:cubicBezTo>
                  <a:pt x="17843" y="2505075"/>
                  <a:pt x="0" y="2501520"/>
                  <a:pt x="0" y="2497134"/>
                </a:cubicBezTo>
                <a:cubicBezTo>
                  <a:pt x="0" y="1667403"/>
                  <a:pt x="14288" y="837672"/>
                  <a:pt x="14288" y="7941"/>
                </a:cubicBezTo>
                <a:cubicBezTo>
                  <a:pt x="14288" y="3555"/>
                  <a:pt x="17843" y="0"/>
                  <a:pt x="22229" y="0"/>
                </a:cubicBezTo>
                <a:close/>
              </a:path>
            </a:pathLst>
          </a:custGeom>
        </p:spPr>
        <p:txBody>
          <a:bodyPr wrap="square">
            <a:noAutofit/>
          </a:bodyPr>
          <a:lstStyle/>
          <a:p>
            <a:endParaRPr lang="fr-CA"/>
          </a:p>
        </p:txBody>
      </p:sp>
    </p:spTree>
    <p:extLst>
      <p:ext uri="{BB962C8B-B14F-4D97-AF65-F5344CB8AC3E}">
        <p14:creationId xmlns:p14="http://schemas.microsoft.com/office/powerpoint/2010/main" val="32280032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3752850" cy="6858000"/>
          </a:xfrm>
        </p:spPr>
        <p:txBody>
          <a:bodyPr/>
          <a:lstStyle/>
          <a:p>
            <a:endParaRPr lang="fr-CA"/>
          </a:p>
        </p:txBody>
      </p:sp>
    </p:spTree>
    <p:extLst>
      <p:ext uri="{BB962C8B-B14F-4D97-AF65-F5344CB8AC3E}">
        <p14:creationId xmlns:p14="http://schemas.microsoft.com/office/powerpoint/2010/main" val="24821468"/>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439150" y="0"/>
            <a:ext cx="3752850" cy="6858000"/>
          </a:xfrm>
        </p:spPr>
        <p:txBody>
          <a:bodyPr/>
          <a:lstStyle/>
          <a:p>
            <a:endParaRPr lang="fr-CA"/>
          </a:p>
        </p:txBody>
      </p:sp>
    </p:spTree>
    <p:extLst>
      <p:ext uri="{BB962C8B-B14F-4D97-AF65-F5344CB8AC3E}">
        <p14:creationId xmlns:p14="http://schemas.microsoft.com/office/powerpoint/2010/main" val="174178459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19575" y="0"/>
            <a:ext cx="3752850" cy="6858000"/>
          </a:xfrm>
        </p:spPr>
        <p:txBody>
          <a:bodyPr/>
          <a:lstStyle/>
          <a:p>
            <a:endParaRPr lang="fr-CA"/>
          </a:p>
        </p:txBody>
      </p:sp>
    </p:spTree>
    <p:extLst>
      <p:ext uri="{BB962C8B-B14F-4D97-AF65-F5344CB8AC3E}">
        <p14:creationId xmlns:p14="http://schemas.microsoft.com/office/powerpoint/2010/main" val="310245876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36418" y="743177"/>
            <a:ext cx="3280053" cy="3222306"/>
          </a:xfrm>
          <a:custGeom>
            <a:avLst/>
            <a:gdLst>
              <a:gd name="connsiteX0" fmla="*/ 0 w 3280053"/>
              <a:gd name="connsiteY0" fmla="*/ 0 h 3222306"/>
              <a:gd name="connsiteX1" fmla="*/ 3280053 w 3280053"/>
              <a:gd name="connsiteY1" fmla="*/ 0 h 3222306"/>
              <a:gd name="connsiteX2" fmla="*/ 3280053 w 3280053"/>
              <a:gd name="connsiteY2" fmla="*/ 3222306 h 3222306"/>
              <a:gd name="connsiteX3" fmla="*/ 0 w 3280053"/>
              <a:gd name="connsiteY3" fmla="*/ 3222306 h 3222306"/>
            </a:gdLst>
            <a:ahLst/>
            <a:cxnLst>
              <a:cxn ang="0">
                <a:pos x="connsiteX0" y="connsiteY0"/>
              </a:cxn>
              <a:cxn ang="0">
                <a:pos x="connsiteX1" y="connsiteY1"/>
              </a:cxn>
              <a:cxn ang="0">
                <a:pos x="connsiteX2" y="connsiteY2"/>
              </a:cxn>
              <a:cxn ang="0">
                <a:pos x="connsiteX3" y="connsiteY3"/>
              </a:cxn>
            </a:cxnLst>
            <a:rect l="l" t="t" r="r" b="b"/>
            <a:pathLst>
              <a:path w="3280053" h="3222306">
                <a:moveTo>
                  <a:pt x="0" y="0"/>
                </a:moveTo>
                <a:lnTo>
                  <a:pt x="3280053" y="0"/>
                </a:lnTo>
                <a:lnTo>
                  <a:pt x="3280053" y="3222306"/>
                </a:lnTo>
                <a:lnTo>
                  <a:pt x="0" y="3222306"/>
                </a:lnTo>
                <a:close/>
              </a:path>
            </a:pathLst>
          </a:custGeom>
        </p:spPr>
        <p:txBody>
          <a:bodyPr wrap="square">
            <a:noAutofit/>
          </a:bodyPr>
          <a:lstStyle/>
          <a:p>
            <a:endParaRPr lang="fr-CA"/>
          </a:p>
        </p:txBody>
      </p:sp>
    </p:spTree>
    <p:extLst>
      <p:ext uri="{BB962C8B-B14F-4D97-AF65-F5344CB8AC3E}">
        <p14:creationId xmlns:p14="http://schemas.microsoft.com/office/powerpoint/2010/main" val="1861977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7_Custom Layout">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8180110" y="743177"/>
            <a:ext cx="3280053" cy="3222306"/>
          </a:xfrm>
          <a:custGeom>
            <a:avLst/>
            <a:gdLst>
              <a:gd name="connsiteX0" fmla="*/ 0 w 3280053"/>
              <a:gd name="connsiteY0" fmla="*/ 0 h 3222306"/>
              <a:gd name="connsiteX1" fmla="*/ 3280053 w 3280053"/>
              <a:gd name="connsiteY1" fmla="*/ 0 h 3222306"/>
              <a:gd name="connsiteX2" fmla="*/ 3280053 w 3280053"/>
              <a:gd name="connsiteY2" fmla="*/ 3222306 h 3222306"/>
              <a:gd name="connsiteX3" fmla="*/ 0 w 3280053"/>
              <a:gd name="connsiteY3" fmla="*/ 3222306 h 3222306"/>
            </a:gdLst>
            <a:ahLst/>
            <a:cxnLst>
              <a:cxn ang="0">
                <a:pos x="connsiteX0" y="connsiteY0"/>
              </a:cxn>
              <a:cxn ang="0">
                <a:pos x="connsiteX1" y="connsiteY1"/>
              </a:cxn>
              <a:cxn ang="0">
                <a:pos x="connsiteX2" y="connsiteY2"/>
              </a:cxn>
              <a:cxn ang="0">
                <a:pos x="connsiteX3" y="connsiteY3"/>
              </a:cxn>
            </a:cxnLst>
            <a:rect l="l" t="t" r="r" b="b"/>
            <a:pathLst>
              <a:path w="3280053" h="3222306">
                <a:moveTo>
                  <a:pt x="0" y="0"/>
                </a:moveTo>
                <a:lnTo>
                  <a:pt x="3280053" y="0"/>
                </a:lnTo>
                <a:lnTo>
                  <a:pt x="3280053" y="3222306"/>
                </a:lnTo>
                <a:lnTo>
                  <a:pt x="0" y="3222306"/>
                </a:lnTo>
                <a:close/>
              </a:path>
            </a:pathLst>
          </a:custGeom>
        </p:spPr>
        <p:txBody>
          <a:bodyPr wrap="square">
            <a:noAutofit/>
          </a:bodyPr>
          <a:lstStyle/>
          <a:p>
            <a:endParaRPr lang="fr-CA"/>
          </a:p>
        </p:txBody>
      </p:sp>
    </p:spTree>
    <p:extLst>
      <p:ext uri="{BB962C8B-B14F-4D97-AF65-F5344CB8AC3E}">
        <p14:creationId xmlns:p14="http://schemas.microsoft.com/office/powerpoint/2010/main" val="30033773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6140450" y="1574800"/>
            <a:ext cx="2527300" cy="4521200"/>
          </a:xfrm>
          <a:custGeom>
            <a:avLst/>
            <a:gdLst>
              <a:gd name="connsiteX0" fmla="*/ 421225 w 2527300"/>
              <a:gd name="connsiteY0" fmla="*/ 0 h 4521200"/>
              <a:gd name="connsiteX1" fmla="*/ 2106075 w 2527300"/>
              <a:gd name="connsiteY1" fmla="*/ 0 h 4521200"/>
              <a:gd name="connsiteX2" fmla="*/ 2527300 w 2527300"/>
              <a:gd name="connsiteY2" fmla="*/ 421225 h 4521200"/>
              <a:gd name="connsiteX3" fmla="*/ 2527300 w 2527300"/>
              <a:gd name="connsiteY3" fmla="*/ 4099975 h 4521200"/>
              <a:gd name="connsiteX4" fmla="*/ 2106075 w 2527300"/>
              <a:gd name="connsiteY4" fmla="*/ 4521200 h 4521200"/>
              <a:gd name="connsiteX5" fmla="*/ 421225 w 2527300"/>
              <a:gd name="connsiteY5" fmla="*/ 4521200 h 4521200"/>
              <a:gd name="connsiteX6" fmla="*/ 0 w 2527300"/>
              <a:gd name="connsiteY6" fmla="*/ 4099975 h 4521200"/>
              <a:gd name="connsiteX7" fmla="*/ 0 w 2527300"/>
              <a:gd name="connsiteY7" fmla="*/ 421225 h 4521200"/>
              <a:gd name="connsiteX8" fmla="*/ 421225 w 2527300"/>
              <a:gd name="connsiteY8" fmla="*/ 0 h 45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300" h="4521200">
                <a:moveTo>
                  <a:pt x="421225" y="0"/>
                </a:moveTo>
                <a:lnTo>
                  <a:pt x="2106075" y="0"/>
                </a:lnTo>
                <a:cubicBezTo>
                  <a:pt x="2338711" y="0"/>
                  <a:pt x="2527300" y="188589"/>
                  <a:pt x="2527300" y="421225"/>
                </a:cubicBezTo>
                <a:lnTo>
                  <a:pt x="2527300" y="4099975"/>
                </a:lnTo>
                <a:cubicBezTo>
                  <a:pt x="2527300" y="4332611"/>
                  <a:pt x="2338711" y="4521200"/>
                  <a:pt x="2106075" y="4521200"/>
                </a:cubicBezTo>
                <a:lnTo>
                  <a:pt x="421225" y="4521200"/>
                </a:lnTo>
                <a:cubicBezTo>
                  <a:pt x="188589" y="4521200"/>
                  <a:pt x="0" y="4332611"/>
                  <a:pt x="0" y="4099975"/>
                </a:cubicBezTo>
                <a:lnTo>
                  <a:pt x="0" y="421225"/>
                </a:lnTo>
                <a:cubicBezTo>
                  <a:pt x="0" y="188589"/>
                  <a:pt x="188589" y="0"/>
                  <a:pt x="421225" y="0"/>
                </a:cubicBezTo>
                <a:close/>
              </a:path>
            </a:pathLst>
          </a:custGeom>
        </p:spPr>
        <p:txBody>
          <a:bodyPr wrap="square">
            <a:noAutofit/>
          </a:bodyPr>
          <a:lstStyle/>
          <a:p>
            <a:endParaRPr lang="fr-CA"/>
          </a:p>
        </p:txBody>
      </p:sp>
      <p:sp>
        <p:nvSpPr>
          <p:cNvPr id="12" name="Picture Placeholder 11"/>
          <p:cNvSpPr>
            <a:spLocks noGrp="1"/>
          </p:cNvSpPr>
          <p:nvPr>
            <p:ph type="pic" sz="quarter" idx="10"/>
          </p:nvPr>
        </p:nvSpPr>
        <p:spPr>
          <a:xfrm>
            <a:off x="3524250" y="762000"/>
            <a:ext cx="2527300" cy="4521200"/>
          </a:xfrm>
          <a:custGeom>
            <a:avLst/>
            <a:gdLst>
              <a:gd name="connsiteX0" fmla="*/ 421225 w 2527300"/>
              <a:gd name="connsiteY0" fmla="*/ 0 h 4521200"/>
              <a:gd name="connsiteX1" fmla="*/ 2106075 w 2527300"/>
              <a:gd name="connsiteY1" fmla="*/ 0 h 4521200"/>
              <a:gd name="connsiteX2" fmla="*/ 2527300 w 2527300"/>
              <a:gd name="connsiteY2" fmla="*/ 421225 h 4521200"/>
              <a:gd name="connsiteX3" fmla="*/ 2527300 w 2527300"/>
              <a:gd name="connsiteY3" fmla="*/ 4099975 h 4521200"/>
              <a:gd name="connsiteX4" fmla="*/ 2106075 w 2527300"/>
              <a:gd name="connsiteY4" fmla="*/ 4521200 h 4521200"/>
              <a:gd name="connsiteX5" fmla="*/ 421225 w 2527300"/>
              <a:gd name="connsiteY5" fmla="*/ 4521200 h 4521200"/>
              <a:gd name="connsiteX6" fmla="*/ 0 w 2527300"/>
              <a:gd name="connsiteY6" fmla="*/ 4099975 h 4521200"/>
              <a:gd name="connsiteX7" fmla="*/ 0 w 2527300"/>
              <a:gd name="connsiteY7" fmla="*/ 421225 h 4521200"/>
              <a:gd name="connsiteX8" fmla="*/ 421225 w 2527300"/>
              <a:gd name="connsiteY8" fmla="*/ 0 h 45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7300" h="4521200">
                <a:moveTo>
                  <a:pt x="421225" y="0"/>
                </a:moveTo>
                <a:lnTo>
                  <a:pt x="2106075" y="0"/>
                </a:lnTo>
                <a:cubicBezTo>
                  <a:pt x="2338711" y="0"/>
                  <a:pt x="2527300" y="188589"/>
                  <a:pt x="2527300" y="421225"/>
                </a:cubicBezTo>
                <a:lnTo>
                  <a:pt x="2527300" y="4099975"/>
                </a:lnTo>
                <a:cubicBezTo>
                  <a:pt x="2527300" y="4332611"/>
                  <a:pt x="2338711" y="4521200"/>
                  <a:pt x="2106075" y="4521200"/>
                </a:cubicBezTo>
                <a:lnTo>
                  <a:pt x="421225" y="4521200"/>
                </a:lnTo>
                <a:cubicBezTo>
                  <a:pt x="188589" y="4521200"/>
                  <a:pt x="0" y="4332611"/>
                  <a:pt x="0" y="4099975"/>
                </a:cubicBezTo>
                <a:lnTo>
                  <a:pt x="0" y="421225"/>
                </a:lnTo>
                <a:cubicBezTo>
                  <a:pt x="0" y="188589"/>
                  <a:pt x="188589" y="0"/>
                  <a:pt x="421225" y="0"/>
                </a:cubicBezTo>
                <a:close/>
              </a:path>
            </a:pathLst>
          </a:custGeom>
        </p:spPr>
        <p:txBody>
          <a:bodyPr wrap="square">
            <a:noAutofit/>
          </a:bodyPr>
          <a:lstStyle/>
          <a:p>
            <a:endParaRPr lang="fr-CA"/>
          </a:p>
        </p:txBody>
      </p:sp>
    </p:spTree>
    <p:extLst>
      <p:ext uri="{BB962C8B-B14F-4D97-AF65-F5344CB8AC3E}">
        <p14:creationId xmlns:p14="http://schemas.microsoft.com/office/powerpoint/2010/main" val="3473045180"/>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23732" y="0"/>
            <a:ext cx="8568267" cy="6858000"/>
          </a:xfrm>
        </p:spPr>
        <p:txBody>
          <a:bodyPr/>
          <a:lstStyle/>
          <a:p>
            <a:endParaRPr lang="fr-CA"/>
          </a:p>
        </p:txBody>
      </p:sp>
    </p:spTree>
    <p:extLst>
      <p:ext uri="{BB962C8B-B14F-4D97-AF65-F5344CB8AC3E}">
        <p14:creationId xmlns:p14="http://schemas.microsoft.com/office/powerpoint/2010/main" val="2297649306"/>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8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8568267" cy="6858000"/>
          </a:xfrm>
        </p:spPr>
        <p:txBody>
          <a:bodyPr/>
          <a:lstStyle/>
          <a:p>
            <a:endParaRPr lang="fr-CA"/>
          </a:p>
        </p:txBody>
      </p:sp>
    </p:spTree>
    <p:extLst>
      <p:ext uri="{BB962C8B-B14F-4D97-AF65-F5344CB8AC3E}">
        <p14:creationId xmlns:p14="http://schemas.microsoft.com/office/powerpoint/2010/main" val="2126866849"/>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1" y="0"/>
            <a:ext cx="5775072" cy="6858000"/>
          </a:xfrm>
          <a:custGeom>
            <a:avLst/>
            <a:gdLst>
              <a:gd name="connsiteX0" fmla="*/ 0 w 5775072"/>
              <a:gd name="connsiteY0" fmla="*/ 2891254 h 6858000"/>
              <a:gd name="connsiteX1" fmla="*/ 1418867 w 5775072"/>
              <a:gd name="connsiteY1" fmla="*/ 6858000 h 6858000"/>
              <a:gd name="connsiteX2" fmla="*/ 0 w 5775072"/>
              <a:gd name="connsiteY2" fmla="*/ 6858000 h 6858000"/>
              <a:gd name="connsiteX3" fmla="*/ 1657109 w 5775072"/>
              <a:gd name="connsiteY3" fmla="*/ 0 h 6858000"/>
              <a:gd name="connsiteX4" fmla="*/ 3322033 w 5775072"/>
              <a:gd name="connsiteY4" fmla="*/ 0 h 6858000"/>
              <a:gd name="connsiteX5" fmla="*/ 5775072 w 5775072"/>
              <a:gd name="connsiteY5" fmla="*/ 6858000 h 6858000"/>
              <a:gd name="connsiteX6" fmla="*/ 4110148 w 5775072"/>
              <a:gd name="connsiteY6" fmla="*/ 6858000 h 6858000"/>
              <a:gd name="connsiteX7" fmla="*/ 0 w 5775072"/>
              <a:gd name="connsiteY7" fmla="*/ 0 h 6858000"/>
              <a:gd name="connsiteX8" fmla="*/ 1466704 w 5775072"/>
              <a:gd name="connsiteY8" fmla="*/ 0 h 6858000"/>
              <a:gd name="connsiteX9" fmla="*/ 3919743 w 5775072"/>
              <a:gd name="connsiteY9" fmla="*/ 6858000 h 6858000"/>
              <a:gd name="connsiteX10" fmla="*/ 1609270 w 5775072"/>
              <a:gd name="connsiteY10" fmla="*/ 6858000 h 6858000"/>
              <a:gd name="connsiteX11" fmla="*/ 0 w 5775072"/>
              <a:gd name="connsiteY11" fmla="*/ 23589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75072" h="6858000">
                <a:moveTo>
                  <a:pt x="0" y="2891254"/>
                </a:moveTo>
                <a:lnTo>
                  <a:pt x="1418867" y="6858000"/>
                </a:lnTo>
                <a:lnTo>
                  <a:pt x="0" y="6858000"/>
                </a:lnTo>
                <a:close/>
                <a:moveTo>
                  <a:pt x="1657109" y="0"/>
                </a:moveTo>
                <a:lnTo>
                  <a:pt x="3322033" y="0"/>
                </a:lnTo>
                <a:lnTo>
                  <a:pt x="5775072" y="6858000"/>
                </a:lnTo>
                <a:lnTo>
                  <a:pt x="4110148" y="6858000"/>
                </a:lnTo>
                <a:close/>
                <a:moveTo>
                  <a:pt x="0" y="0"/>
                </a:moveTo>
                <a:lnTo>
                  <a:pt x="1466704" y="0"/>
                </a:lnTo>
                <a:lnTo>
                  <a:pt x="3919743" y="6858000"/>
                </a:lnTo>
                <a:lnTo>
                  <a:pt x="1609270" y="6858000"/>
                </a:lnTo>
                <a:lnTo>
                  <a:pt x="0" y="2358941"/>
                </a:lnTo>
                <a:close/>
              </a:path>
            </a:pathLst>
          </a:custGeom>
        </p:spPr>
        <p:txBody>
          <a:bodyPr wrap="square">
            <a:noAutofit/>
          </a:bodyPr>
          <a:lstStyle/>
          <a:p>
            <a:endParaRPr lang="fr-CA"/>
          </a:p>
        </p:txBody>
      </p:sp>
    </p:spTree>
    <p:extLst>
      <p:ext uri="{BB962C8B-B14F-4D97-AF65-F5344CB8AC3E}">
        <p14:creationId xmlns:p14="http://schemas.microsoft.com/office/powerpoint/2010/main" val="239620945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9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417601" y="0"/>
            <a:ext cx="5774398" cy="6857999"/>
          </a:xfrm>
          <a:custGeom>
            <a:avLst/>
            <a:gdLst>
              <a:gd name="connsiteX0" fmla="*/ 5774398 w 5774398"/>
              <a:gd name="connsiteY0" fmla="*/ 2891257 h 6857999"/>
              <a:gd name="connsiteX1" fmla="*/ 5774398 w 5774398"/>
              <a:gd name="connsiteY1" fmla="*/ 6857999 h 6857999"/>
              <a:gd name="connsiteX2" fmla="*/ 4355697 w 5774398"/>
              <a:gd name="connsiteY2" fmla="*/ 6857999 h 6857999"/>
              <a:gd name="connsiteX3" fmla="*/ 4307866 w 5774398"/>
              <a:gd name="connsiteY3" fmla="*/ 0 h 6857999"/>
              <a:gd name="connsiteX4" fmla="*/ 5774398 w 5774398"/>
              <a:gd name="connsiteY4" fmla="*/ 0 h 6857999"/>
              <a:gd name="connsiteX5" fmla="*/ 5774398 w 5774398"/>
              <a:gd name="connsiteY5" fmla="*/ 2358944 h 6857999"/>
              <a:gd name="connsiteX6" fmla="*/ 4165316 w 5774398"/>
              <a:gd name="connsiteY6" fmla="*/ 6857999 h 6857999"/>
              <a:gd name="connsiteX7" fmla="*/ 1855113 w 5774398"/>
              <a:gd name="connsiteY7" fmla="*/ 6857999 h 6857999"/>
              <a:gd name="connsiteX8" fmla="*/ 2452753 w 5774398"/>
              <a:gd name="connsiteY8" fmla="*/ 0 h 6857999"/>
              <a:gd name="connsiteX9" fmla="*/ 4117483 w 5774398"/>
              <a:gd name="connsiteY9" fmla="*/ 0 h 6857999"/>
              <a:gd name="connsiteX10" fmla="*/ 1664730 w 5774398"/>
              <a:gd name="connsiteY10" fmla="*/ 6857999 h 6857999"/>
              <a:gd name="connsiteX11" fmla="*/ 0 w 5774398"/>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74398" h="6857999">
                <a:moveTo>
                  <a:pt x="5774398" y="2891257"/>
                </a:moveTo>
                <a:lnTo>
                  <a:pt x="5774398" y="6857999"/>
                </a:lnTo>
                <a:lnTo>
                  <a:pt x="4355697" y="6857999"/>
                </a:lnTo>
                <a:close/>
                <a:moveTo>
                  <a:pt x="4307866" y="0"/>
                </a:moveTo>
                <a:lnTo>
                  <a:pt x="5774398" y="0"/>
                </a:lnTo>
                <a:lnTo>
                  <a:pt x="5774398" y="2358944"/>
                </a:lnTo>
                <a:lnTo>
                  <a:pt x="4165316" y="6857999"/>
                </a:lnTo>
                <a:lnTo>
                  <a:pt x="1855113" y="6857999"/>
                </a:lnTo>
                <a:close/>
                <a:moveTo>
                  <a:pt x="2452753" y="0"/>
                </a:moveTo>
                <a:lnTo>
                  <a:pt x="4117483" y="0"/>
                </a:lnTo>
                <a:lnTo>
                  <a:pt x="1664730" y="6857999"/>
                </a:lnTo>
                <a:lnTo>
                  <a:pt x="0" y="6857999"/>
                </a:lnTo>
                <a:close/>
              </a:path>
            </a:pathLst>
          </a:custGeom>
        </p:spPr>
        <p:txBody>
          <a:bodyPr wrap="square">
            <a:noAutofit/>
          </a:bodyPr>
          <a:lstStyle/>
          <a:p>
            <a:endParaRPr lang="fr-CA"/>
          </a:p>
        </p:txBody>
      </p:sp>
    </p:spTree>
    <p:extLst>
      <p:ext uri="{BB962C8B-B14F-4D97-AF65-F5344CB8AC3E}">
        <p14:creationId xmlns:p14="http://schemas.microsoft.com/office/powerpoint/2010/main" val="336131210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298531" y="627773"/>
            <a:ext cx="3074319" cy="6230229"/>
          </a:xfrm>
          <a:custGeom>
            <a:avLst/>
            <a:gdLst>
              <a:gd name="connsiteX0" fmla="*/ 995906 w 3074319"/>
              <a:gd name="connsiteY0" fmla="*/ 0 h 6230229"/>
              <a:gd name="connsiteX1" fmla="*/ 2121713 w 3074319"/>
              <a:gd name="connsiteY1" fmla="*/ 0 h 6230229"/>
              <a:gd name="connsiteX2" fmla="*/ 3074319 w 3074319"/>
              <a:gd name="connsiteY2" fmla="*/ 993104 h 6230229"/>
              <a:gd name="connsiteX3" fmla="*/ 3074319 w 3074319"/>
              <a:gd name="connsiteY3" fmla="*/ 5381111 h 6230229"/>
              <a:gd name="connsiteX4" fmla="*/ 3074319 w 3074319"/>
              <a:gd name="connsiteY4" fmla="*/ 6230229 h 6230229"/>
              <a:gd name="connsiteX5" fmla="*/ 0 w 3074319"/>
              <a:gd name="connsiteY5" fmla="*/ 6230229 h 6230229"/>
              <a:gd name="connsiteX6" fmla="*/ 0 w 3074319"/>
              <a:gd name="connsiteY6" fmla="*/ 5701829 h 6230229"/>
              <a:gd name="connsiteX7" fmla="*/ 0 w 3074319"/>
              <a:gd name="connsiteY7" fmla="*/ 993104 h 6230229"/>
              <a:gd name="connsiteX8" fmla="*/ 995906 w 3074319"/>
              <a:gd name="connsiteY8" fmla="*/ 0 h 6230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4319" h="6230229">
                <a:moveTo>
                  <a:pt x="995906" y="0"/>
                </a:moveTo>
                <a:cubicBezTo>
                  <a:pt x="995906" y="0"/>
                  <a:pt x="995906" y="0"/>
                  <a:pt x="2121713" y="0"/>
                </a:cubicBezTo>
                <a:cubicBezTo>
                  <a:pt x="2641316" y="0"/>
                  <a:pt x="3074319" y="474962"/>
                  <a:pt x="3074319" y="993104"/>
                </a:cubicBezTo>
                <a:cubicBezTo>
                  <a:pt x="3074319" y="993104"/>
                  <a:pt x="3074319" y="993104"/>
                  <a:pt x="3074319" y="5381111"/>
                </a:cubicBezTo>
                <a:lnTo>
                  <a:pt x="3074319" y="6230229"/>
                </a:lnTo>
                <a:lnTo>
                  <a:pt x="0" y="6230229"/>
                </a:lnTo>
                <a:lnTo>
                  <a:pt x="0" y="5701829"/>
                </a:lnTo>
                <a:cubicBezTo>
                  <a:pt x="0" y="4206976"/>
                  <a:pt x="0" y="2638606"/>
                  <a:pt x="0" y="993104"/>
                </a:cubicBezTo>
                <a:cubicBezTo>
                  <a:pt x="0" y="474962"/>
                  <a:pt x="433003" y="0"/>
                  <a:pt x="995906" y="0"/>
                </a:cubicBezTo>
                <a:close/>
              </a:path>
            </a:pathLst>
          </a:custGeom>
        </p:spPr>
        <p:txBody>
          <a:bodyPr wrap="square">
            <a:noAutofit/>
          </a:bodyPr>
          <a:lstStyle/>
          <a:p>
            <a:endParaRPr lang="fr-CA"/>
          </a:p>
        </p:txBody>
      </p:sp>
    </p:spTree>
    <p:extLst>
      <p:ext uri="{BB962C8B-B14F-4D97-AF65-F5344CB8AC3E}">
        <p14:creationId xmlns:p14="http://schemas.microsoft.com/office/powerpoint/2010/main" val="705662600"/>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101600" y="0"/>
            <a:ext cx="5588000" cy="6857999"/>
          </a:xfrm>
          <a:custGeom>
            <a:avLst/>
            <a:gdLst>
              <a:gd name="connsiteX0" fmla="*/ 300573 w 5588000"/>
              <a:gd name="connsiteY0" fmla="*/ 5219700 h 6857999"/>
              <a:gd name="connsiteX1" fmla="*/ 1502827 w 5588000"/>
              <a:gd name="connsiteY1" fmla="*/ 5219700 h 6857999"/>
              <a:gd name="connsiteX2" fmla="*/ 1803400 w 5588000"/>
              <a:gd name="connsiteY2" fmla="*/ 5520273 h 6857999"/>
              <a:gd name="connsiteX3" fmla="*/ 1803400 w 5588000"/>
              <a:gd name="connsiteY3" fmla="*/ 6857999 h 6857999"/>
              <a:gd name="connsiteX4" fmla="*/ 0 w 5588000"/>
              <a:gd name="connsiteY4" fmla="*/ 6857999 h 6857999"/>
              <a:gd name="connsiteX5" fmla="*/ 0 w 5588000"/>
              <a:gd name="connsiteY5" fmla="*/ 5520273 h 6857999"/>
              <a:gd name="connsiteX6" fmla="*/ 300573 w 5588000"/>
              <a:gd name="connsiteY6" fmla="*/ 5219700 h 6857999"/>
              <a:gd name="connsiteX7" fmla="*/ 4085173 w 5588000"/>
              <a:gd name="connsiteY7" fmla="*/ 3207659 h 6857999"/>
              <a:gd name="connsiteX8" fmla="*/ 5287427 w 5588000"/>
              <a:gd name="connsiteY8" fmla="*/ 3207659 h 6857999"/>
              <a:gd name="connsiteX9" fmla="*/ 5588000 w 5588000"/>
              <a:gd name="connsiteY9" fmla="*/ 3508232 h 6857999"/>
              <a:gd name="connsiteX10" fmla="*/ 5588000 w 5588000"/>
              <a:gd name="connsiteY10" fmla="*/ 6857999 h 6857999"/>
              <a:gd name="connsiteX11" fmla="*/ 3784600 w 5588000"/>
              <a:gd name="connsiteY11" fmla="*/ 6857999 h 6857999"/>
              <a:gd name="connsiteX12" fmla="*/ 3784600 w 5588000"/>
              <a:gd name="connsiteY12" fmla="*/ 3508232 h 6857999"/>
              <a:gd name="connsiteX13" fmla="*/ 4085173 w 5588000"/>
              <a:gd name="connsiteY13" fmla="*/ 3207659 h 6857999"/>
              <a:gd name="connsiteX14" fmla="*/ 2192873 w 5588000"/>
              <a:gd name="connsiteY14" fmla="*/ 2019301 h 6857999"/>
              <a:gd name="connsiteX15" fmla="*/ 3395127 w 5588000"/>
              <a:gd name="connsiteY15" fmla="*/ 2019301 h 6857999"/>
              <a:gd name="connsiteX16" fmla="*/ 3695700 w 5588000"/>
              <a:gd name="connsiteY16" fmla="*/ 2319874 h 6857999"/>
              <a:gd name="connsiteX17" fmla="*/ 3695700 w 5588000"/>
              <a:gd name="connsiteY17" fmla="*/ 6857999 h 6857999"/>
              <a:gd name="connsiteX18" fmla="*/ 1892300 w 5588000"/>
              <a:gd name="connsiteY18" fmla="*/ 6857999 h 6857999"/>
              <a:gd name="connsiteX19" fmla="*/ 1892300 w 5588000"/>
              <a:gd name="connsiteY19" fmla="*/ 2319874 h 6857999"/>
              <a:gd name="connsiteX20" fmla="*/ 2192873 w 5588000"/>
              <a:gd name="connsiteY20" fmla="*/ 2019301 h 6857999"/>
              <a:gd name="connsiteX21" fmla="*/ 3784600 w 5588000"/>
              <a:gd name="connsiteY21" fmla="*/ 0 h 6857999"/>
              <a:gd name="connsiteX22" fmla="*/ 5588000 w 5588000"/>
              <a:gd name="connsiteY22" fmla="*/ 0 h 6857999"/>
              <a:gd name="connsiteX23" fmla="*/ 5588000 w 5588000"/>
              <a:gd name="connsiteY23" fmla="*/ 2798228 h 6857999"/>
              <a:gd name="connsiteX24" fmla="*/ 5287427 w 5588000"/>
              <a:gd name="connsiteY24" fmla="*/ 3098801 h 6857999"/>
              <a:gd name="connsiteX25" fmla="*/ 4085173 w 5588000"/>
              <a:gd name="connsiteY25" fmla="*/ 3098801 h 6857999"/>
              <a:gd name="connsiteX26" fmla="*/ 3784600 w 5588000"/>
              <a:gd name="connsiteY26" fmla="*/ 2798228 h 6857999"/>
              <a:gd name="connsiteX27" fmla="*/ 1892300 w 5588000"/>
              <a:gd name="connsiteY27" fmla="*/ 0 h 6857999"/>
              <a:gd name="connsiteX28" fmla="*/ 3695700 w 5588000"/>
              <a:gd name="connsiteY28" fmla="*/ 0 h 6857999"/>
              <a:gd name="connsiteX29" fmla="*/ 3695700 w 5588000"/>
              <a:gd name="connsiteY29" fmla="*/ 1617127 h 6857999"/>
              <a:gd name="connsiteX30" fmla="*/ 3395127 w 5588000"/>
              <a:gd name="connsiteY30" fmla="*/ 1917700 h 6857999"/>
              <a:gd name="connsiteX31" fmla="*/ 2192873 w 5588000"/>
              <a:gd name="connsiteY31" fmla="*/ 1917700 h 6857999"/>
              <a:gd name="connsiteX32" fmla="*/ 1892300 w 5588000"/>
              <a:gd name="connsiteY32" fmla="*/ 1617127 h 6857999"/>
              <a:gd name="connsiteX33" fmla="*/ 0 w 5588000"/>
              <a:gd name="connsiteY33" fmla="*/ 0 h 6857999"/>
              <a:gd name="connsiteX34" fmla="*/ 1803400 w 5588000"/>
              <a:gd name="connsiteY34" fmla="*/ 0 h 6857999"/>
              <a:gd name="connsiteX35" fmla="*/ 1803400 w 5588000"/>
              <a:gd name="connsiteY35" fmla="*/ 4817528 h 6857999"/>
              <a:gd name="connsiteX36" fmla="*/ 1502827 w 5588000"/>
              <a:gd name="connsiteY36" fmla="*/ 5118100 h 6857999"/>
              <a:gd name="connsiteX37" fmla="*/ 300573 w 5588000"/>
              <a:gd name="connsiteY37" fmla="*/ 5118100 h 6857999"/>
              <a:gd name="connsiteX38" fmla="*/ 0 w 5588000"/>
              <a:gd name="connsiteY38" fmla="*/ 48175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88000" h="6857999">
                <a:moveTo>
                  <a:pt x="300573" y="5219700"/>
                </a:moveTo>
                <a:lnTo>
                  <a:pt x="1502827" y="5219700"/>
                </a:lnTo>
                <a:cubicBezTo>
                  <a:pt x="1668829" y="5219700"/>
                  <a:pt x="1803400" y="5354271"/>
                  <a:pt x="1803400" y="5520273"/>
                </a:cubicBezTo>
                <a:lnTo>
                  <a:pt x="1803400" y="6857999"/>
                </a:lnTo>
                <a:lnTo>
                  <a:pt x="0" y="6857999"/>
                </a:lnTo>
                <a:lnTo>
                  <a:pt x="0" y="5520273"/>
                </a:lnTo>
                <a:cubicBezTo>
                  <a:pt x="0" y="5354271"/>
                  <a:pt x="134571" y="5219700"/>
                  <a:pt x="300573" y="5219700"/>
                </a:cubicBezTo>
                <a:close/>
                <a:moveTo>
                  <a:pt x="4085173" y="3207659"/>
                </a:moveTo>
                <a:lnTo>
                  <a:pt x="5287427" y="3207659"/>
                </a:lnTo>
                <a:cubicBezTo>
                  <a:pt x="5453429" y="3207659"/>
                  <a:pt x="5588000" y="3342230"/>
                  <a:pt x="5588000" y="3508232"/>
                </a:cubicBezTo>
                <a:lnTo>
                  <a:pt x="5588000" y="6857999"/>
                </a:lnTo>
                <a:lnTo>
                  <a:pt x="3784600" y="6857999"/>
                </a:lnTo>
                <a:lnTo>
                  <a:pt x="3784600" y="3508232"/>
                </a:lnTo>
                <a:cubicBezTo>
                  <a:pt x="3784600" y="3342230"/>
                  <a:pt x="3919171" y="3207659"/>
                  <a:pt x="4085173" y="3207659"/>
                </a:cubicBezTo>
                <a:close/>
                <a:moveTo>
                  <a:pt x="2192873" y="2019301"/>
                </a:moveTo>
                <a:lnTo>
                  <a:pt x="3395127" y="2019301"/>
                </a:lnTo>
                <a:cubicBezTo>
                  <a:pt x="3561129" y="2019301"/>
                  <a:pt x="3695700" y="2153872"/>
                  <a:pt x="3695700" y="2319874"/>
                </a:cubicBezTo>
                <a:lnTo>
                  <a:pt x="3695700" y="6857999"/>
                </a:lnTo>
                <a:lnTo>
                  <a:pt x="1892300" y="6857999"/>
                </a:lnTo>
                <a:lnTo>
                  <a:pt x="1892300" y="2319874"/>
                </a:lnTo>
                <a:cubicBezTo>
                  <a:pt x="1892300" y="2153872"/>
                  <a:pt x="2026871" y="2019301"/>
                  <a:pt x="2192873" y="2019301"/>
                </a:cubicBezTo>
                <a:close/>
                <a:moveTo>
                  <a:pt x="3784600" y="0"/>
                </a:moveTo>
                <a:lnTo>
                  <a:pt x="5588000" y="0"/>
                </a:lnTo>
                <a:lnTo>
                  <a:pt x="5588000" y="2798228"/>
                </a:lnTo>
                <a:cubicBezTo>
                  <a:pt x="5588000" y="2964230"/>
                  <a:pt x="5453429" y="3098801"/>
                  <a:pt x="5287427" y="3098801"/>
                </a:cubicBezTo>
                <a:lnTo>
                  <a:pt x="4085173" y="3098801"/>
                </a:lnTo>
                <a:cubicBezTo>
                  <a:pt x="3919171" y="3098801"/>
                  <a:pt x="3784600" y="2964230"/>
                  <a:pt x="3784600" y="2798228"/>
                </a:cubicBezTo>
                <a:close/>
                <a:moveTo>
                  <a:pt x="1892300" y="0"/>
                </a:moveTo>
                <a:lnTo>
                  <a:pt x="3695700" y="0"/>
                </a:lnTo>
                <a:lnTo>
                  <a:pt x="3695700" y="1617127"/>
                </a:lnTo>
                <a:cubicBezTo>
                  <a:pt x="3695700" y="1783129"/>
                  <a:pt x="3561129" y="1917700"/>
                  <a:pt x="3395127" y="1917700"/>
                </a:cubicBezTo>
                <a:lnTo>
                  <a:pt x="2192873" y="1917700"/>
                </a:lnTo>
                <a:cubicBezTo>
                  <a:pt x="2026871" y="1917700"/>
                  <a:pt x="1892300" y="1783129"/>
                  <a:pt x="1892300" y="1617127"/>
                </a:cubicBezTo>
                <a:close/>
                <a:moveTo>
                  <a:pt x="0" y="0"/>
                </a:moveTo>
                <a:lnTo>
                  <a:pt x="1803400" y="0"/>
                </a:lnTo>
                <a:lnTo>
                  <a:pt x="1803400" y="4817528"/>
                </a:lnTo>
                <a:cubicBezTo>
                  <a:pt x="1803400" y="4983531"/>
                  <a:pt x="1668829" y="5118100"/>
                  <a:pt x="1502827" y="5118100"/>
                </a:cubicBezTo>
                <a:lnTo>
                  <a:pt x="300573" y="5118100"/>
                </a:lnTo>
                <a:cubicBezTo>
                  <a:pt x="134571" y="5118100"/>
                  <a:pt x="0" y="4983531"/>
                  <a:pt x="0" y="4817528"/>
                </a:cubicBezTo>
                <a:close/>
              </a:path>
            </a:pathLst>
          </a:custGeom>
        </p:spPr>
        <p:txBody>
          <a:bodyPr wrap="square">
            <a:noAutofit/>
          </a:bodyPr>
          <a:lstStyle/>
          <a:p>
            <a:endParaRPr lang="fr-CA"/>
          </a:p>
        </p:txBody>
      </p:sp>
    </p:spTree>
    <p:extLst>
      <p:ext uri="{BB962C8B-B14F-4D97-AF65-F5344CB8AC3E}">
        <p14:creationId xmlns:p14="http://schemas.microsoft.com/office/powerpoint/2010/main" val="1084811818"/>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6489700" y="0"/>
            <a:ext cx="5588000" cy="6857999"/>
          </a:xfrm>
          <a:custGeom>
            <a:avLst/>
            <a:gdLst>
              <a:gd name="connsiteX0" fmla="*/ 300573 w 5588000"/>
              <a:gd name="connsiteY0" fmla="*/ 5219700 h 6857999"/>
              <a:gd name="connsiteX1" fmla="*/ 1502827 w 5588000"/>
              <a:gd name="connsiteY1" fmla="*/ 5219700 h 6857999"/>
              <a:gd name="connsiteX2" fmla="*/ 1803400 w 5588000"/>
              <a:gd name="connsiteY2" fmla="*/ 5520273 h 6857999"/>
              <a:gd name="connsiteX3" fmla="*/ 1803400 w 5588000"/>
              <a:gd name="connsiteY3" fmla="*/ 6857999 h 6857999"/>
              <a:gd name="connsiteX4" fmla="*/ 0 w 5588000"/>
              <a:gd name="connsiteY4" fmla="*/ 6857999 h 6857999"/>
              <a:gd name="connsiteX5" fmla="*/ 0 w 5588000"/>
              <a:gd name="connsiteY5" fmla="*/ 5520273 h 6857999"/>
              <a:gd name="connsiteX6" fmla="*/ 300573 w 5588000"/>
              <a:gd name="connsiteY6" fmla="*/ 5219700 h 6857999"/>
              <a:gd name="connsiteX7" fmla="*/ 4085173 w 5588000"/>
              <a:gd name="connsiteY7" fmla="*/ 3207659 h 6857999"/>
              <a:gd name="connsiteX8" fmla="*/ 5287427 w 5588000"/>
              <a:gd name="connsiteY8" fmla="*/ 3207659 h 6857999"/>
              <a:gd name="connsiteX9" fmla="*/ 5588000 w 5588000"/>
              <a:gd name="connsiteY9" fmla="*/ 3508232 h 6857999"/>
              <a:gd name="connsiteX10" fmla="*/ 5588000 w 5588000"/>
              <a:gd name="connsiteY10" fmla="*/ 6857999 h 6857999"/>
              <a:gd name="connsiteX11" fmla="*/ 3784600 w 5588000"/>
              <a:gd name="connsiteY11" fmla="*/ 6857999 h 6857999"/>
              <a:gd name="connsiteX12" fmla="*/ 3784600 w 5588000"/>
              <a:gd name="connsiteY12" fmla="*/ 3508232 h 6857999"/>
              <a:gd name="connsiteX13" fmla="*/ 4085173 w 5588000"/>
              <a:gd name="connsiteY13" fmla="*/ 3207659 h 6857999"/>
              <a:gd name="connsiteX14" fmla="*/ 2192873 w 5588000"/>
              <a:gd name="connsiteY14" fmla="*/ 2019301 h 6857999"/>
              <a:gd name="connsiteX15" fmla="*/ 3395127 w 5588000"/>
              <a:gd name="connsiteY15" fmla="*/ 2019301 h 6857999"/>
              <a:gd name="connsiteX16" fmla="*/ 3695700 w 5588000"/>
              <a:gd name="connsiteY16" fmla="*/ 2319874 h 6857999"/>
              <a:gd name="connsiteX17" fmla="*/ 3695700 w 5588000"/>
              <a:gd name="connsiteY17" fmla="*/ 6857999 h 6857999"/>
              <a:gd name="connsiteX18" fmla="*/ 1892300 w 5588000"/>
              <a:gd name="connsiteY18" fmla="*/ 6857999 h 6857999"/>
              <a:gd name="connsiteX19" fmla="*/ 1892300 w 5588000"/>
              <a:gd name="connsiteY19" fmla="*/ 2319874 h 6857999"/>
              <a:gd name="connsiteX20" fmla="*/ 2192873 w 5588000"/>
              <a:gd name="connsiteY20" fmla="*/ 2019301 h 6857999"/>
              <a:gd name="connsiteX21" fmla="*/ 3784600 w 5588000"/>
              <a:gd name="connsiteY21" fmla="*/ 0 h 6857999"/>
              <a:gd name="connsiteX22" fmla="*/ 5588000 w 5588000"/>
              <a:gd name="connsiteY22" fmla="*/ 0 h 6857999"/>
              <a:gd name="connsiteX23" fmla="*/ 5588000 w 5588000"/>
              <a:gd name="connsiteY23" fmla="*/ 2798228 h 6857999"/>
              <a:gd name="connsiteX24" fmla="*/ 5287427 w 5588000"/>
              <a:gd name="connsiteY24" fmla="*/ 3098801 h 6857999"/>
              <a:gd name="connsiteX25" fmla="*/ 4085173 w 5588000"/>
              <a:gd name="connsiteY25" fmla="*/ 3098801 h 6857999"/>
              <a:gd name="connsiteX26" fmla="*/ 3784600 w 5588000"/>
              <a:gd name="connsiteY26" fmla="*/ 2798228 h 6857999"/>
              <a:gd name="connsiteX27" fmla="*/ 1892300 w 5588000"/>
              <a:gd name="connsiteY27" fmla="*/ 0 h 6857999"/>
              <a:gd name="connsiteX28" fmla="*/ 3695700 w 5588000"/>
              <a:gd name="connsiteY28" fmla="*/ 0 h 6857999"/>
              <a:gd name="connsiteX29" fmla="*/ 3695700 w 5588000"/>
              <a:gd name="connsiteY29" fmla="*/ 1617127 h 6857999"/>
              <a:gd name="connsiteX30" fmla="*/ 3395127 w 5588000"/>
              <a:gd name="connsiteY30" fmla="*/ 1917700 h 6857999"/>
              <a:gd name="connsiteX31" fmla="*/ 2192873 w 5588000"/>
              <a:gd name="connsiteY31" fmla="*/ 1917700 h 6857999"/>
              <a:gd name="connsiteX32" fmla="*/ 1892300 w 5588000"/>
              <a:gd name="connsiteY32" fmla="*/ 1617127 h 6857999"/>
              <a:gd name="connsiteX33" fmla="*/ 0 w 5588000"/>
              <a:gd name="connsiteY33" fmla="*/ 0 h 6857999"/>
              <a:gd name="connsiteX34" fmla="*/ 1803400 w 5588000"/>
              <a:gd name="connsiteY34" fmla="*/ 0 h 6857999"/>
              <a:gd name="connsiteX35" fmla="*/ 1803400 w 5588000"/>
              <a:gd name="connsiteY35" fmla="*/ 4817528 h 6857999"/>
              <a:gd name="connsiteX36" fmla="*/ 1502827 w 5588000"/>
              <a:gd name="connsiteY36" fmla="*/ 5118100 h 6857999"/>
              <a:gd name="connsiteX37" fmla="*/ 300573 w 5588000"/>
              <a:gd name="connsiteY37" fmla="*/ 5118100 h 6857999"/>
              <a:gd name="connsiteX38" fmla="*/ 0 w 5588000"/>
              <a:gd name="connsiteY38" fmla="*/ 48175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88000" h="6857999">
                <a:moveTo>
                  <a:pt x="300573" y="5219700"/>
                </a:moveTo>
                <a:lnTo>
                  <a:pt x="1502827" y="5219700"/>
                </a:lnTo>
                <a:cubicBezTo>
                  <a:pt x="1668829" y="5219700"/>
                  <a:pt x="1803400" y="5354271"/>
                  <a:pt x="1803400" y="5520273"/>
                </a:cubicBezTo>
                <a:lnTo>
                  <a:pt x="1803400" y="6857999"/>
                </a:lnTo>
                <a:lnTo>
                  <a:pt x="0" y="6857999"/>
                </a:lnTo>
                <a:lnTo>
                  <a:pt x="0" y="5520273"/>
                </a:lnTo>
                <a:cubicBezTo>
                  <a:pt x="0" y="5354271"/>
                  <a:pt x="134571" y="5219700"/>
                  <a:pt x="300573" y="5219700"/>
                </a:cubicBezTo>
                <a:close/>
                <a:moveTo>
                  <a:pt x="4085173" y="3207659"/>
                </a:moveTo>
                <a:lnTo>
                  <a:pt x="5287427" y="3207659"/>
                </a:lnTo>
                <a:cubicBezTo>
                  <a:pt x="5453429" y="3207659"/>
                  <a:pt x="5588000" y="3342230"/>
                  <a:pt x="5588000" y="3508232"/>
                </a:cubicBezTo>
                <a:lnTo>
                  <a:pt x="5588000" y="6857999"/>
                </a:lnTo>
                <a:lnTo>
                  <a:pt x="3784600" y="6857999"/>
                </a:lnTo>
                <a:lnTo>
                  <a:pt x="3784600" y="3508232"/>
                </a:lnTo>
                <a:cubicBezTo>
                  <a:pt x="3784600" y="3342230"/>
                  <a:pt x="3919171" y="3207659"/>
                  <a:pt x="4085173" y="3207659"/>
                </a:cubicBezTo>
                <a:close/>
                <a:moveTo>
                  <a:pt x="2192873" y="2019301"/>
                </a:moveTo>
                <a:lnTo>
                  <a:pt x="3395127" y="2019301"/>
                </a:lnTo>
                <a:cubicBezTo>
                  <a:pt x="3561129" y="2019301"/>
                  <a:pt x="3695700" y="2153872"/>
                  <a:pt x="3695700" y="2319874"/>
                </a:cubicBezTo>
                <a:lnTo>
                  <a:pt x="3695700" y="6857999"/>
                </a:lnTo>
                <a:lnTo>
                  <a:pt x="1892300" y="6857999"/>
                </a:lnTo>
                <a:lnTo>
                  <a:pt x="1892300" y="2319874"/>
                </a:lnTo>
                <a:cubicBezTo>
                  <a:pt x="1892300" y="2153872"/>
                  <a:pt x="2026871" y="2019301"/>
                  <a:pt x="2192873" y="2019301"/>
                </a:cubicBezTo>
                <a:close/>
                <a:moveTo>
                  <a:pt x="3784600" y="0"/>
                </a:moveTo>
                <a:lnTo>
                  <a:pt x="5588000" y="0"/>
                </a:lnTo>
                <a:lnTo>
                  <a:pt x="5588000" y="2798228"/>
                </a:lnTo>
                <a:cubicBezTo>
                  <a:pt x="5588000" y="2964230"/>
                  <a:pt x="5453429" y="3098801"/>
                  <a:pt x="5287427" y="3098801"/>
                </a:cubicBezTo>
                <a:lnTo>
                  <a:pt x="4085173" y="3098801"/>
                </a:lnTo>
                <a:cubicBezTo>
                  <a:pt x="3919171" y="3098801"/>
                  <a:pt x="3784600" y="2964230"/>
                  <a:pt x="3784600" y="2798228"/>
                </a:cubicBezTo>
                <a:close/>
                <a:moveTo>
                  <a:pt x="1892300" y="0"/>
                </a:moveTo>
                <a:lnTo>
                  <a:pt x="3695700" y="0"/>
                </a:lnTo>
                <a:lnTo>
                  <a:pt x="3695700" y="1617127"/>
                </a:lnTo>
                <a:cubicBezTo>
                  <a:pt x="3695700" y="1783129"/>
                  <a:pt x="3561129" y="1917700"/>
                  <a:pt x="3395127" y="1917700"/>
                </a:cubicBezTo>
                <a:lnTo>
                  <a:pt x="2192873" y="1917700"/>
                </a:lnTo>
                <a:cubicBezTo>
                  <a:pt x="2026871" y="1917700"/>
                  <a:pt x="1892300" y="1783129"/>
                  <a:pt x="1892300" y="1617127"/>
                </a:cubicBezTo>
                <a:close/>
                <a:moveTo>
                  <a:pt x="0" y="0"/>
                </a:moveTo>
                <a:lnTo>
                  <a:pt x="1803400" y="0"/>
                </a:lnTo>
                <a:lnTo>
                  <a:pt x="1803400" y="4817528"/>
                </a:lnTo>
                <a:cubicBezTo>
                  <a:pt x="1803400" y="4983531"/>
                  <a:pt x="1668829" y="5118100"/>
                  <a:pt x="1502827" y="5118100"/>
                </a:cubicBezTo>
                <a:lnTo>
                  <a:pt x="300573" y="5118100"/>
                </a:lnTo>
                <a:cubicBezTo>
                  <a:pt x="134571" y="5118100"/>
                  <a:pt x="0" y="4983531"/>
                  <a:pt x="0" y="4817528"/>
                </a:cubicBezTo>
                <a:close/>
              </a:path>
            </a:pathLst>
          </a:custGeom>
        </p:spPr>
        <p:txBody>
          <a:bodyPr wrap="square">
            <a:noAutofit/>
          </a:bodyPr>
          <a:lstStyle/>
          <a:p>
            <a:endParaRPr lang="fr-CA"/>
          </a:p>
        </p:txBody>
      </p:sp>
    </p:spTree>
    <p:extLst>
      <p:ext uri="{BB962C8B-B14F-4D97-AF65-F5344CB8AC3E}">
        <p14:creationId xmlns:p14="http://schemas.microsoft.com/office/powerpoint/2010/main" val="2046681579"/>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7048500" cy="6858000"/>
          </a:xfrm>
        </p:spPr>
        <p:txBody>
          <a:bodyPr/>
          <a:lstStyle/>
          <a:p>
            <a:endParaRPr lang="fr-CA"/>
          </a:p>
        </p:txBody>
      </p:sp>
    </p:spTree>
    <p:extLst>
      <p:ext uri="{BB962C8B-B14F-4D97-AF65-F5344CB8AC3E}">
        <p14:creationId xmlns:p14="http://schemas.microsoft.com/office/powerpoint/2010/main" val="4226466677"/>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0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5143500" y="0"/>
            <a:ext cx="7048500" cy="6858000"/>
          </a:xfrm>
        </p:spPr>
        <p:txBody>
          <a:bodyPr/>
          <a:lstStyle/>
          <a:p>
            <a:endParaRPr lang="fr-CA"/>
          </a:p>
        </p:txBody>
      </p:sp>
    </p:spTree>
    <p:extLst>
      <p:ext uri="{BB962C8B-B14F-4D97-AF65-F5344CB8AC3E}">
        <p14:creationId xmlns:p14="http://schemas.microsoft.com/office/powerpoint/2010/main" val="4027879555"/>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2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3234306"/>
            <a:ext cx="12192000" cy="3623694"/>
          </a:xfrm>
          <a:custGeom>
            <a:avLst/>
            <a:gdLst>
              <a:gd name="connsiteX0" fmla="*/ 12192000 w 12192000"/>
              <a:gd name="connsiteY0" fmla="*/ 0 h 3623694"/>
              <a:gd name="connsiteX1" fmla="*/ 12192000 w 12192000"/>
              <a:gd name="connsiteY1" fmla="*/ 3623694 h 3623694"/>
              <a:gd name="connsiteX2" fmla="*/ 0 w 12192000"/>
              <a:gd name="connsiteY2" fmla="*/ 3623694 h 3623694"/>
              <a:gd name="connsiteX3" fmla="*/ 0 w 12192000"/>
              <a:gd name="connsiteY3" fmla="*/ 1733525 h 3623694"/>
            </a:gdLst>
            <a:ahLst/>
            <a:cxnLst>
              <a:cxn ang="0">
                <a:pos x="connsiteX0" y="connsiteY0"/>
              </a:cxn>
              <a:cxn ang="0">
                <a:pos x="connsiteX1" y="connsiteY1"/>
              </a:cxn>
              <a:cxn ang="0">
                <a:pos x="connsiteX2" y="connsiteY2"/>
              </a:cxn>
              <a:cxn ang="0">
                <a:pos x="connsiteX3" y="connsiteY3"/>
              </a:cxn>
            </a:cxnLst>
            <a:rect l="l" t="t" r="r" b="b"/>
            <a:pathLst>
              <a:path w="12192000" h="3623694">
                <a:moveTo>
                  <a:pt x="12192000" y="0"/>
                </a:moveTo>
                <a:lnTo>
                  <a:pt x="12192000" y="3623694"/>
                </a:lnTo>
                <a:lnTo>
                  <a:pt x="0" y="3623694"/>
                </a:lnTo>
                <a:lnTo>
                  <a:pt x="0" y="1733525"/>
                </a:lnTo>
                <a:close/>
              </a:path>
            </a:pathLst>
          </a:custGeom>
        </p:spPr>
        <p:txBody>
          <a:bodyPr wrap="square">
            <a:noAutofit/>
          </a:bodyPr>
          <a:lstStyle/>
          <a:p>
            <a:endParaRPr lang="fr-CA"/>
          </a:p>
        </p:txBody>
      </p:sp>
    </p:spTree>
    <p:extLst>
      <p:ext uri="{BB962C8B-B14F-4D97-AF65-F5344CB8AC3E}">
        <p14:creationId xmlns:p14="http://schemas.microsoft.com/office/powerpoint/2010/main" val="1501504488"/>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456113" y="0"/>
            <a:ext cx="1810575" cy="6858001"/>
          </a:xfrm>
        </p:spPr>
        <p:txBody>
          <a:bodyPr/>
          <a:lstStyle/>
          <a:p>
            <a:endParaRPr lang="fr-CA"/>
          </a:p>
        </p:txBody>
      </p:sp>
      <p:sp>
        <p:nvSpPr>
          <p:cNvPr id="8" name="Picture Placeholder 6"/>
          <p:cNvSpPr>
            <a:spLocks noGrp="1"/>
          </p:cNvSpPr>
          <p:nvPr>
            <p:ph type="pic" sz="quarter" idx="11"/>
          </p:nvPr>
        </p:nvSpPr>
        <p:spPr>
          <a:xfrm>
            <a:off x="0" y="1"/>
            <a:ext cx="4456113" cy="6858000"/>
          </a:xfrm>
        </p:spPr>
        <p:txBody>
          <a:bodyPr/>
          <a:lstStyle/>
          <a:p>
            <a:endParaRPr lang="fr-CA"/>
          </a:p>
        </p:txBody>
      </p:sp>
    </p:spTree>
    <p:extLst>
      <p:ext uri="{BB962C8B-B14F-4D97-AF65-F5344CB8AC3E}">
        <p14:creationId xmlns:p14="http://schemas.microsoft.com/office/powerpoint/2010/main" val="330193343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sp>
        <p:nvSpPr>
          <p:cNvPr id="22" name="Picture Placeholder 21"/>
          <p:cNvSpPr>
            <a:spLocks noGrp="1"/>
          </p:cNvSpPr>
          <p:nvPr>
            <p:ph type="pic" sz="quarter" idx="11"/>
          </p:nvPr>
        </p:nvSpPr>
        <p:spPr>
          <a:xfrm>
            <a:off x="924041" y="562695"/>
            <a:ext cx="3275233" cy="5815165"/>
          </a:xfrm>
          <a:custGeom>
            <a:avLst/>
            <a:gdLst>
              <a:gd name="connsiteX0" fmla="*/ 558846 w 3275233"/>
              <a:gd name="connsiteY0" fmla="*/ 2708213 h 5815165"/>
              <a:gd name="connsiteX1" fmla="*/ 664604 w 3275233"/>
              <a:gd name="connsiteY1" fmla="*/ 2749148 h 5815165"/>
              <a:gd name="connsiteX2" fmla="*/ 3160641 w 3275233"/>
              <a:gd name="connsiteY2" fmla="*/ 5131039 h 5815165"/>
              <a:gd name="connsiteX3" fmla="*/ 3165544 w 3275233"/>
              <a:gd name="connsiteY3" fmla="*/ 5340525 h 5815165"/>
              <a:gd name="connsiteX4" fmla="*/ 2756389 w 3275233"/>
              <a:gd name="connsiteY4" fmla="*/ 5769288 h 5815165"/>
              <a:gd name="connsiteX5" fmla="*/ 2546902 w 3275233"/>
              <a:gd name="connsiteY5" fmla="*/ 5774190 h 5815165"/>
              <a:gd name="connsiteX6" fmla="*/ 50864 w 3275233"/>
              <a:gd name="connsiteY6" fmla="*/ 3392300 h 5815165"/>
              <a:gd name="connsiteX7" fmla="*/ 45962 w 3275233"/>
              <a:gd name="connsiteY7" fmla="*/ 3182814 h 5815165"/>
              <a:gd name="connsiteX8" fmla="*/ 455117 w 3275233"/>
              <a:gd name="connsiteY8" fmla="*/ 2754051 h 5815165"/>
              <a:gd name="connsiteX9" fmla="*/ 558846 w 3275233"/>
              <a:gd name="connsiteY9" fmla="*/ 2708213 h 5815165"/>
              <a:gd name="connsiteX10" fmla="*/ 627559 w 3275233"/>
              <a:gd name="connsiteY10" fmla="*/ 1422077 h 5815165"/>
              <a:gd name="connsiteX11" fmla="*/ 733316 w 3275233"/>
              <a:gd name="connsiteY11" fmla="*/ 1463013 h 5815165"/>
              <a:gd name="connsiteX12" fmla="*/ 3229354 w 3275233"/>
              <a:gd name="connsiteY12" fmla="*/ 3844902 h 5815165"/>
              <a:gd name="connsiteX13" fmla="*/ 3234257 w 3275233"/>
              <a:gd name="connsiteY13" fmla="*/ 4054388 h 5815165"/>
              <a:gd name="connsiteX14" fmla="*/ 2825102 w 3275233"/>
              <a:gd name="connsiteY14" fmla="*/ 4483152 h 5815165"/>
              <a:gd name="connsiteX15" fmla="*/ 2615615 w 3275233"/>
              <a:gd name="connsiteY15" fmla="*/ 4488054 h 5815165"/>
              <a:gd name="connsiteX16" fmla="*/ 119577 w 3275233"/>
              <a:gd name="connsiteY16" fmla="*/ 2106164 h 5815165"/>
              <a:gd name="connsiteX17" fmla="*/ 114675 w 3275233"/>
              <a:gd name="connsiteY17" fmla="*/ 1896677 h 5815165"/>
              <a:gd name="connsiteX18" fmla="*/ 523830 w 3275233"/>
              <a:gd name="connsiteY18" fmla="*/ 1467915 h 5815165"/>
              <a:gd name="connsiteX19" fmla="*/ 627559 w 3275233"/>
              <a:gd name="connsiteY19" fmla="*/ 1422077 h 5815165"/>
              <a:gd name="connsiteX20" fmla="*/ 553859 w 3275233"/>
              <a:gd name="connsiteY20" fmla="*/ 41 h 5815165"/>
              <a:gd name="connsiteX21" fmla="*/ 659618 w 3275233"/>
              <a:gd name="connsiteY21" fmla="*/ 40976 h 5815165"/>
              <a:gd name="connsiteX22" fmla="*/ 3155656 w 3275233"/>
              <a:gd name="connsiteY22" fmla="*/ 2422866 h 5815165"/>
              <a:gd name="connsiteX23" fmla="*/ 3160558 w 3275233"/>
              <a:gd name="connsiteY23" fmla="*/ 2632353 h 5815165"/>
              <a:gd name="connsiteX24" fmla="*/ 2751403 w 3275233"/>
              <a:gd name="connsiteY24" fmla="*/ 3061116 h 5815165"/>
              <a:gd name="connsiteX25" fmla="*/ 2541916 w 3275233"/>
              <a:gd name="connsiteY25" fmla="*/ 3066018 h 5815165"/>
              <a:gd name="connsiteX26" fmla="*/ 45878 w 3275233"/>
              <a:gd name="connsiteY26" fmla="*/ 684129 h 5815165"/>
              <a:gd name="connsiteX27" fmla="*/ 40976 w 3275233"/>
              <a:gd name="connsiteY27" fmla="*/ 474642 h 5815165"/>
              <a:gd name="connsiteX28" fmla="*/ 450131 w 3275233"/>
              <a:gd name="connsiteY28" fmla="*/ 45879 h 5815165"/>
              <a:gd name="connsiteX29" fmla="*/ 553859 w 3275233"/>
              <a:gd name="connsiteY29" fmla="*/ 41 h 581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5233" h="5815165">
                <a:moveTo>
                  <a:pt x="558846" y="2708213"/>
                </a:moveTo>
                <a:cubicBezTo>
                  <a:pt x="596755" y="2707327"/>
                  <a:pt x="635003" y="2720901"/>
                  <a:pt x="664604" y="2749148"/>
                </a:cubicBezTo>
                <a:lnTo>
                  <a:pt x="3160641" y="5131039"/>
                </a:lnTo>
                <a:cubicBezTo>
                  <a:pt x="3219844" y="5187532"/>
                  <a:pt x="3222039" y="5281323"/>
                  <a:pt x="3165544" y="5340525"/>
                </a:cubicBezTo>
                <a:lnTo>
                  <a:pt x="2756389" y="5769288"/>
                </a:lnTo>
                <a:cubicBezTo>
                  <a:pt x="2699895" y="5828490"/>
                  <a:pt x="2606104" y="5830684"/>
                  <a:pt x="2546902" y="5774190"/>
                </a:cubicBezTo>
                <a:lnTo>
                  <a:pt x="50864" y="3392300"/>
                </a:lnTo>
                <a:cubicBezTo>
                  <a:pt x="-8337" y="3335806"/>
                  <a:pt x="-10532" y="3242015"/>
                  <a:pt x="45962" y="3182814"/>
                </a:cubicBezTo>
                <a:lnTo>
                  <a:pt x="455117" y="2754051"/>
                </a:lnTo>
                <a:cubicBezTo>
                  <a:pt x="483365" y="2724449"/>
                  <a:pt x="520936" y="2709101"/>
                  <a:pt x="558846" y="2708213"/>
                </a:cubicBezTo>
                <a:close/>
                <a:moveTo>
                  <a:pt x="627559" y="1422077"/>
                </a:moveTo>
                <a:cubicBezTo>
                  <a:pt x="665468" y="1421190"/>
                  <a:pt x="703716" y="1434765"/>
                  <a:pt x="733316" y="1463013"/>
                </a:cubicBezTo>
                <a:lnTo>
                  <a:pt x="3229354" y="3844902"/>
                </a:lnTo>
                <a:cubicBezTo>
                  <a:pt x="3288557" y="3901396"/>
                  <a:pt x="3290752" y="3995187"/>
                  <a:pt x="3234257" y="4054388"/>
                </a:cubicBezTo>
                <a:lnTo>
                  <a:pt x="2825102" y="4483152"/>
                </a:lnTo>
                <a:cubicBezTo>
                  <a:pt x="2768608" y="4542354"/>
                  <a:pt x="2674817" y="4544549"/>
                  <a:pt x="2615615" y="4488054"/>
                </a:cubicBezTo>
                <a:lnTo>
                  <a:pt x="119577" y="2106164"/>
                </a:lnTo>
                <a:cubicBezTo>
                  <a:pt x="60376" y="2049670"/>
                  <a:pt x="58181" y="1955879"/>
                  <a:pt x="114675" y="1896677"/>
                </a:cubicBezTo>
                <a:lnTo>
                  <a:pt x="523830" y="1467915"/>
                </a:lnTo>
                <a:cubicBezTo>
                  <a:pt x="552077" y="1438314"/>
                  <a:pt x="589649" y="1422965"/>
                  <a:pt x="627559" y="1422077"/>
                </a:cubicBezTo>
                <a:close/>
                <a:moveTo>
                  <a:pt x="553859" y="41"/>
                </a:moveTo>
                <a:cubicBezTo>
                  <a:pt x="591769" y="-845"/>
                  <a:pt x="630017" y="12729"/>
                  <a:pt x="659618" y="40976"/>
                </a:cubicBezTo>
                <a:lnTo>
                  <a:pt x="3155656" y="2422866"/>
                </a:lnTo>
                <a:cubicBezTo>
                  <a:pt x="3214858" y="2479360"/>
                  <a:pt x="3217052" y="2573151"/>
                  <a:pt x="3160558" y="2632353"/>
                </a:cubicBezTo>
                <a:lnTo>
                  <a:pt x="2751403" y="3061116"/>
                </a:lnTo>
                <a:cubicBezTo>
                  <a:pt x="2694908" y="3120318"/>
                  <a:pt x="2601118" y="3122513"/>
                  <a:pt x="2541916" y="3066018"/>
                </a:cubicBezTo>
                <a:lnTo>
                  <a:pt x="45878" y="684129"/>
                </a:lnTo>
                <a:cubicBezTo>
                  <a:pt x="-13324" y="627634"/>
                  <a:pt x="-15518" y="533844"/>
                  <a:pt x="40976" y="474642"/>
                </a:cubicBezTo>
                <a:lnTo>
                  <a:pt x="450131" y="45879"/>
                </a:lnTo>
                <a:cubicBezTo>
                  <a:pt x="478378" y="16278"/>
                  <a:pt x="515950" y="929"/>
                  <a:pt x="553859" y="41"/>
                </a:cubicBezTo>
                <a:close/>
              </a:path>
            </a:pathLst>
          </a:custGeom>
        </p:spPr>
        <p:txBody>
          <a:bodyPr wrap="square">
            <a:noAutofit/>
          </a:bodyPr>
          <a:lstStyle/>
          <a:p>
            <a:endParaRPr lang="fr-CA"/>
          </a:p>
        </p:txBody>
      </p:sp>
    </p:spTree>
    <p:extLst>
      <p:ext uri="{BB962C8B-B14F-4D97-AF65-F5344CB8AC3E}">
        <p14:creationId xmlns:p14="http://schemas.microsoft.com/office/powerpoint/2010/main" val="1279839688"/>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7992727" y="588096"/>
            <a:ext cx="3275233" cy="5815165"/>
          </a:xfrm>
          <a:custGeom>
            <a:avLst/>
            <a:gdLst>
              <a:gd name="connsiteX0" fmla="*/ 2716388 w 3275233"/>
              <a:gd name="connsiteY0" fmla="*/ 2708213 h 5815165"/>
              <a:gd name="connsiteX1" fmla="*/ 2820117 w 3275233"/>
              <a:gd name="connsiteY1" fmla="*/ 2754051 h 5815165"/>
              <a:gd name="connsiteX2" fmla="*/ 3229272 w 3275233"/>
              <a:gd name="connsiteY2" fmla="*/ 3182814 h 5815165"/>
              <a:gd name="connsiteX3" fmla="*/ 3224370 w 3275233"/>
              <a:gd name="connsiteY3" fmla="*/ 3392300 h 5815165"/>
              <a:gd name="connsiteX4" fmla="*/ 728332 w 3275233"/>
              <a:gd name="connsiteY4" fmla="*/ 5774190 h 5815165"/>
              <a:gd name="connsiteX5" fmla="*/ 518845 w 3275233"/>
              <a:gd name="connsiteY5" fmla="*/ 5769288 h 5815165"/>
              <a:gd name="connsiteX6" fmla="*/ 109690 w 3275233"/>
              <a:gd name="connsiteY6" fmla="*/ 5340525 h 5815165"/>
              <a:gd name="connsiteX7" fmla="*/ 114593 w 3275233"/>
              <a:gd name="connsiteY7" fmla="*/ 5131039 h 5815165"/>
              <a:gd name="connsiteX8" fmla="*/ 2610630 w 3275233"/>
              <a:gd name="connsiteY8" fmla="*/ 2749148 h 5815165"/>
              <a:gd name="connsiteX9" fmla="*/ 2716388 w 3275233"/>
              <a:gd name="connsiteY9" fmla="*/ 2708213 h 5815165"/>
              <a:gd name="connsiteX10" fmla="*/ 2647675 w 3275233"/>
              <a:gd name="connsiteY10" fmla="*/ 1422077 h 5815165"/>
              <a:gd name="connsiteX11" fmla="*/ 2751404 w 3275233"/>
              <a:gd name="connsiteY11" fmla="*/ 1467915 h 5815165"/>
              <a:gd name="connsiteX12" fmla="*/ 3160559 w 3275233"/>
              <a:gd name="connsiteY12" fmla="*/ 1896677 h 5815165"/>
              <a:gd name="connsiteX13" fmla="*/ 3155657 w 3275233"/>
              <a:gd name="connsiteY13" fmla="*/ 2106164 h 5815165"/>
              <a:gd name="connsiteX14" fmla="*/ 659619 w 3275233"/>
              <a:gd name="connsiteY14" fmla="*/ 4488054 h 5815165"/>
              <a:gd name="connsiteX15" fmla="*/ 450132 w 3275233"/>
              <a:gd name="connsiteY15" fmla="*/ 4483152 h 5815165"/>
              <a:gd name="connsiteX16" fmla="*/ 40977 w 3275233"/>
              <a:gd name="connsiteY16" fmla="*/ 4054388 h 5815165"/>
              <a:gd name="connsiteX17" fmla="*/ 45880 w 3275233"/>
              <a:gd name="connsiteY17" fmla="*/ 3844902 h 5815165"/>
              <a:gd name="connsiteX18" fmla="*/ 2541918 w 3275233"/>
              <a:gd name="connsiteY18" fmla="*/ 1463013 h 5815165"/>
              <a:gd name="connsiteX19" fmla="*/ 2647675 w 3275233"/>
              <a:gd name="connsiteY19" fmla="*/ 1422077 h 5815165"/>
              <a:gd name="connsiteX20" fmla="*/ 2721375 w 3275233"/>
              <a:gd name="connsiteY20" fmla="*/ 41 h 5815165"/>
              <a:gd name="connsiteX21" fmla="*/ 2825103 w 3275233"/>
              <a:gd name="connsiteY21" fmla="*/ 45879 h 5815165"/>
              <a:gd name="connsiteX22" fmla="*/ 3234258 w 3275233"/>
              <a:gd name="connsiteY22" fmla="*/ 474642 h 5815165"/>
              <a:gd name="connsiteX23" fmla="*/ 3229356 w 3275233"/>
              <a:gd name="connsiteY23" fmla="*/ 684129 h 5815165"/>
              <a:gd name="connsiteX24" fmla="*/ 733318 w 3275233"/>
              <a:gd name="connsiteY24" fmla="*/ 3066018 h 5815165"/>
              <a:gd name="connsiteX25" fmla="*/ 523831 w 3275233"/>
              <a:gd name="connsiteY25" fmla="*/ 3061116 h 5815165"/>
              <a:gd name="connsiteX26" fmla="*/ 114676 w 3275233"/>
              <a:gd name="connsiteY26" fmla="*/ 2632353 h 5815165"/>
              <a:gd name="connsiteX27" fmla="*/ 119578 w 3275233"/>
              <a:gd name="connsiteY27" fmla="*/ 2422866 h 5815165"/>
              <a:gd name="connsiteX28" fmla="*/ 2615616 w 3275233"/>
              <a:gd name="connsiteY28" fmla="*/ 40976 h 5815165"/>
              <a:gd name="connsiteX29" fmla="*/ 2721375 w 3275233"/>
              <a:gd name="connsiteY29" fmla="*/ 41 h 581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75233" h="5815165">
                <a:moveTo>
                  <a:pt x="2716388" y="2708213"/>
                </a:moveTo>
                <a:cubicBezTo>
                  <a:pt x="2754298" y="2709101"/>
                  <a:pt x="2791869" y="2724449"/>
                  <a:pt x="2820117" y="2754051"/>
                </a:cubicBezTo>
                <a:lnTo>
                  <a:pt x="3229272" y="3182814"/>
                </a:lnTo>
                <a:cubicBezTo>
                  <a:pt x="3285766" y="3242015"/>
                  <a:pt x="3283571" y="3335806"/>
                  <a:pt x="3224370" y="3392300"/>
                </a:cubicBezTo>
                <a:lnTo>
                  <a:pt x="728332" y="5774190"/>
                </a:lnTo>
                <a:cubicBezTo>
                  <a:pt x="669130" y="5830684"/>
                  <a:pt x="575339" y="5828490"/>
                  <a:pt x="518845" y="5769288"/>
                </a:cubicBezTo>
                <a:lnTo>
                  <a:pt x="109690" y="5340525"/>
                </a:lnTo>
                <a:cubicBezTo>
                  <a:pt x="53195" y="5281323"/>
                  <a:pt x="55390" y="5187532"/>
                  <a:pt x="114593" y="5131039"/>
                </a:cubicBezTo>
                <a:lnTo>
                  <a:pt x="2610630" y="2749148"/>
                </a:lnTo>
                <a:cubicBezTo>
                  <a:pt x="2640231" y="2720901"/>
                  <a:pt x="2678479" y="2707327"/>
                  <a:pt x="2716388" y="2708213"/>
                </a:cubicBezTo>
                <a:close/>
                <a:moveTo>
                  <a:pt x="2647675" y="1422077"/>
                </a:moveTo>
                <a:cubicBezTo>
                  <a:pt x="2685585" y="1422965"/>
                  <a:pt x="2723157" y="1438314"/>
                  <a:pt x="2751404" y="1467915"/>
                </a:cubicBezTo>
                <a:lnTo>
                  <a:pt x="3160559" y="1896677"/>
                </a:lnTo>
                <a:cubicBezTo>
                  <a:pt x="3217053" y="1955879"/>
                  <a:pt x="3214858" y="2049670"/>
                  <a:pt x="3155657" y="2106164"/>
                </a:cubicBezTo>
                <a:lnTo>
                  <a:pt x="659619" y="4488054"/>
                </a:lnTo>
                <a:cubicBezTo>
                  <a:pt x="600417" y="4544549"/>
                  <a:pt x="506626" y="4542354"/>
                  <a:pt x="450132" y="4483152"/>
                </a:cubicBezTo>
                <a:lnTo>
                  <a:pt x="40977" y="4054388"/>
                </a:lnTo>
                <a:cubicBezTo>
                  <a:pt x="-15518" y="3995187"/>
                  <a:pt x="-13323" y="3901396"/>
                  <a:pt x="45880" y="3844902"/>
                </a:cubicBezTo>
                <a:lnTo>
                  <a:pt x="2541918" y="1463013"/>
                </a:lnTo>
                <a:cubicBezTo>
                  <a:pt x="2571518" y="1434765"/>
                  <a:pt x="2609766" y="1421190"/>
                  <a:pt x="2647675" y="1422077"/>
                </a:cubicBezTo>
                <a:close/>
                <a:moveTo>
                  <a:pt x="2721375" y="41"/>
                </a:moveTo>
                <a:cubicBezTo>
                  <a:pt x="2759284" y="929"/>
                  <a:pt x="2796856" y="16278"/>
                  <a:pt x="2825103" y="45879"/>
                </a:cubicBezTo>
                <a:lnTo>
                  <a:pt x="3234258" y="474642"/>
                </a:lnTo>
                <a:cubicBezTo>
                  <a:pt x="3290752" y="533844"/>
                  <a:pt x="3288558" y="627634"/>
                  <a:pt x="3229356" y="684129"/>
                </a:cubicBezTo>
                <a:lnTo>
                  <a:pt x="733318" y="3066018"/>
                </a:lnTo>
                <a:cubicBezTo>
                  <a:pt x="674116" y="3122513"/>
                  <a:pt x="580326" y="3120318"/>
                  <a:pt x="523831" y="3061116"/>
                </a:cubicBezTo>
                <a:lnTo>
                  <a:pt x="114676" y="2632353"/>
                </a:lnTo>
                <a:cubicBezTo>
                  <a:pt x="58182" y="2573151"/>
                  <a:pt x="60376" y="2479360"/>
                  <a:pt x="119578" y="2422866"/>
                </a:cubicBezTo>
                <a:lnTo>
                  <a:pt x="2615616" y="40976"/>
                </a:lnTo>
                <a:cubicBezTo>
                  <a:pt x="2645217" y="12729"/>
                  <a:pt x="2683465" y="-845"/>
                  <a:pt x="2721375" y="41"/>
                </a:cubicBezTo>
                <a:close/>
              </a:path>
            </a:pathLst>
          </a:custGeom>
        </p:spPr>
        <p:txBody>
          <a:bodyPr wrap="square">
            <a:noAutofit/>
          </a:bodyPr>
          <a:lstStyle/>
          <a:p>
            <a:endParaRPr lang="fr-CA"/>
          </a:p>
        </p:txBody>
      </p:sp>
    </p:spTree>
    <p:extLst>
      <p:ext uri="{BB962C8B-B14F-4D97-AF65-F5344CB8AC3E}">
        <p14:creationId xmlns:p14="http://schemas.microsoft.com/office/powerpoint/2010/main" val="261515822"/>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51701" y="729645"/>
            <a:ext cx="6166002" cy="5488728"/>
          </a:xfrm>
          <a:custGeom>
            <a:avLst/>
            <a:gdLst>
              <a:gd name="connsiteX0" fmla="*/ 5223365 w 6166002"/>
              <a:gd name="connsiteY0" fmla="*/ 3304618 h 5488728"/>
              <a:gd name="connsiteX1" fmla="*/ 5283892 w 6166002"/>
              <a:gd name="connsiteY1" fmla="*/ 3332830 h 5488728"/>
              <a:gd name="connsiteX2" fmla="*/ 5477746 w 6166002"/>
              <a:gd name="connsiteY2" fmla="*/ 3600132 h 5488728"/>
              <a:gd name="connsiteX3" fmla="*/ 5436563 w 6166002"/>
              <a:gd name="connsiteY3" fmla="*/ 3731974 h 5488728"/>
              <a:gd name="connsiteX4" fmla="*/ 3050619 w 6166002"/>
              <a:gd name="connsiteY4" fmla="*/ 5462321 h 5488728"/>
              <a:gd name="connsiteX5" fmla="*/ 2912506 w 6166002"/>
              <a:gd name="connsiteY5" fmla="*/ 5460508 h 5488728"/>
              <a:gd name="connsiteX6" fmla="*/ 2718652 w 6166002"/>
              <a:gd name="connsiteY6" fmla="*/ 5193206 h 5488728"/>
              <a:gd name="connsiteX7" fmla="*/ 2759835 w 6166002"/>
              <a:gd name="connsiteY7" fmla="*/ 5061364 h 5488728"/>
              <a:gd name="connsiteX8" fmla="*/ 5145779 w 6166002"/>
              <a:gd name="connsiteY8" fmla="*/ 3331017 h 5488728"/>
              <a:gd name="connsiteX9" fmla="*/ 5223365 w 6166002"/>
              <a:gd name="connsiteY9" fmla="*/ 3304618 h 5488728"/>
              <a:gd name="connsiteX10" fmla="*/ 5288921 w 6166002"/>
              <a:gd name="connsiteY10" fmla="*/ 2582480 h 5488728"/>
              <a:gd name="connsiteX11" fmla="*/ 5349449 w 6166002"/>
              <a:gd name="connsiteY11" fmla="*/ 2610692 h 5488728"/>
              <a:gd name="connsiteX12" fmla="*/ 5543302 w 6166002"/>
              <a:gd name="connsiteY12" fmla="*/ 2877994 h 5488728"/>
              <a:gd name="connsiteX13" fmla="*/ 5502120 w 6166002"/>
              <a:gd name="connsiteY13" fmla="*/ 3009836 h 5488728"/>
              <a:gd name="connsiteX14" fmla="*/ 2150763 w 6166002"/>
              <a:gd name="connsiteY14" fmla="*/ 5440325 h 5488728"/>
              <a:gd name="connsiteX15" fmla="*/ 2012650 w 6166002"/>
              <a:gd name="connsiteY15" fmla="*/ 5438512 h 5488728"/>
              <a:gd name="connsiteX16" fmla="*/ 1818796 w 6166002"/>
              <a:gd name="connsiteY16" fmla="*/ 5171210 h 5488728"/>
              <a:gd name="connsiteX17" fmla="*/ 1859979 w 6166002"/>
              <a:gd name="connsiteY17" fmla="*/ 5039368 h 5488728"/>
              <a:gd name="connsiteX18" fmla="*/ 5211336 w 6166002"/>
              <a:gd name="connsiteY18" fmla="*/ 2608879 h 5488728"/>
              <a:gd name="connsiteX19" fmla="*/ 5288921 w 6166002"/>
              <a:gd name="connsiteY19" fmla="*/ 2582480 h 5488728"/>
              <a:gd name="connsiteX20" fmla="*/ 5754435 w 6166002"/>
              <a:gd name="connsiteY20" fmla="*/ 1570284 h 5488728"/>
              <a:gd name="connsiteX21" fmla="*/ 5814962 w 6166002"/>
              <a:gd name="connsiteY21" fmla="*/ 1598496 h 5488728"/>
              <a:gd name="connsiteX22" fmla="*/ 6008816 w 6166002"/>
              <a:gd name="connsiteY22" fmla="*/ 1865798 h 5488728"/>
              <a:gd name="connsiteX23" fmla="*/ 5967634 w 6166002"/>
              <a:gd name="connsiteY23" fmla="*/ 1997640 h 5488728"/>
              <a:gd name="connsiteX24" fmla="*/ 2243903 w 6166002"/>
              <a:gd name="connsiteY24" fmla="*/ 4698183 h 5488728"/>
              <a:gd name="connsiteX25" fmla="*/ 2105790 w 6166002"/>
              <a:gd name="connsiteY25" fmla="*/ 4696370 h 5488728"/>
              <a:gd name="connsiteX26" fmla="*/ 1911936 w 6166002"/>
              <a:gd name="connsiteY26" fmla="*/ 4429069 h 5488728"/>
              <a:gd name="connsiteX27" fmla="*/ 1953119 w 6166002"/>
              <a:gd name="connsiteY27" fmla="*/ 4297226 h 5488728"/>
              <a:gd name="connsiteX28" fmla="*/ 5676849 w 6166002"/>
              <a:gd name="connsiteY28" fmla="*/ 1596683 h 5488728"/>
              <a:gd name="connsiteX29" fmla="*/ 5754435 w 6166002"/>
              <a:gd name="connsiteY29" fmla="*/ 1570284 h 5488728"/>
              <a:gd name="connsiteX30" fmla="*/ 5130411 w 6166002"/>
              <a:gd name="connsiteY30" fmla="*/ 1348248 h 5488728"/>
              <a:gd name="connsiteX31" fmla="*/ 5190939 w 6166002"/>
              <a:gd name="connsiteY31" fmla="*/ 1376460 h 5488728"/>
              <a:gd name="connsiteX32" fmla="*/ 5384792 w 6166002"/>
              <a:gd name="connsiteY32" fmla="*/ 1643761 h 5488728"/>
              <a:gd name="connsiteX33" fmla="*/ 5343610 w 6166002"/>
              <a:gd name="connsiteY33" fmla="*/ 1775604 h 5488728"/>
              <a:gd name="connsiteX34" fmla="*/ 544134 w 6166002"/>
              <a:gd name="connsiteY34" fmla="*/ 5256305 h 5488728"/>
              <a:gd name="connsiteX35" fmla="*/ 406021 w 6166002"/>
              <a:gd name="connsiteY35" fmla="*/ 5254492 h 5488728"/>
              <a:gd name="connsiteX36" fmla="*/ 212167 w 6166002"/>
              <a:gd name="connsiteY36" fmla="*/ 4987190 h 5488728"/>
              <a:gd name="connsiteX37" fmla="*/ 253349 w 6166002"/>
              <a:gd name="connsiteY37" fmla="*/ 4855348 h 5488728"/>
              <a:gd name="connsiteX38" fmla="*/ 5052826 w 6166002"/>
              <a:gd name="connsiteY38" fmla="*/ 1374646 h 5488728"/>
              <a:gd name="connsiteX39" fmla="*/ 5130411 w 6166002"/>
              <a:gd name="connsiteY39" fmla="*/ 1348248 h 5488728"/>
              <a:gd name="connsiteX40" fmla="*/ 4006488 w 6166002"/>
              <a:gd name="connsiteY40" fmla="*/ 814157 h 5488728"/>
              <a:gd name="connsiteX41" fmla="*/ 4067016 w 6166002"/>
              <a:gd name="connsiteY41" fmla="*/ 842369 h 5488728"/>
              <a:gd name="connsiteX42" fmla="*/ 4260870 w 6166002"/>
              <a:gd name="connsiteY42" fmla="*/ 1109670 h 5488728"/>
              <a:gd name="connsiteX43" fmla="*/ 4219687 w 6166002"/>
              <a:gd name="connsiteY43" fmla="*/ 1241513 h 5488728"/>
              <a:gd name="connsiteX44" fmla="*/ 344249 w 6166002"/>
              <a:gd name="connsiteY44" fmla="*/ 4052078 h 5488728"/>
              <a:gd name="connsiteX45" fmla="*/ 206136 w 6166002"/>
              <a:gd name="connsiteY45" fmla="*/ 4050265 h 5488728"/>
              <a:gd name="connsiteX46" fmla="*/ 12282 w 6166002"/>
              <a:gd name="connsiteY46" fmla="*/ 3782963 h 5488728"/>
              <a:gd name="connsiteX47" fmla="*/ 53465 w 6166002"/>
              <a:gd name="connsiteY47" fmla="*/ 3651121 h 5488728"/>
              <a:gd name="connsiteX48" fmla="*/ 3928903 w 6166002"/>
              <a:gd name="connsiteY48" fmla="*/ 840555 h 5488728"/>
              <a:gd name="connsiteX49" fmla="*/ 4006488 w 6166002"/>
              <a:gd name="connsiteY49" fmla="*/ 814157 h 5488728"/>
              <a:gd name="connsiteX50" fmla="*/ 5899340 w 6166002"/>
              <a:gd name="connsiteY50" fmla="*/ 116007 h 5488728"/>
              <a:gd name="connsiteX51" fmla="*/ 5959868 w 6166002"/>
              <a:gd name="connsiteY51" fmla="*/ 144219 h 5488728"/>
              <a:gd name="connsiteX52" fmla="*/ 6153721 w 6166002"/>
              <a:gd name="connsiteY52" fmla="*/ 411520 h 5488728"/>
              <a:gd name="connsiteX53" fmla="*/ 6112539 w 6166002"/>
              <a:gd name="connsiteY53" fmla="*/ 543363 h 5488728"/>
              <a:gd name="connsiteX54" fmla="*/ 1188938 w 6166002"/>
              <a:gd name="connsiteY54" fmla="*/ 4114082 h 5488728"/>
              <a:gd name="connsiteX55" fmla="*/ 1050825 w 6166002"/>
              <a:gd name="connsiteY55" fmla="*/ 4112269 h 5488728"/>
              <a:gd name="connsiteX56" fmla="*/ 856971 w 6166002"/>
              <a:gd name="connsiteY56" fmla="*/ 3844968 h 5488728"/>
              <a:gd name="connsiteX57" fmla="*/ 898154 w 6166002"/>
              <a:gd name="connsiteY57" fmla="*/ 3713125 h 5488728"/>
              <a:gd name="connsiteX58" fmla="*/ 5821755 w 6166002"/>
              <a:gd name="connsiteY58" fmla="*/ 142406 h 5488728"/>
              <a:gd name="connsiteX59" fmla="*/ 5899340 w 6166002"/>
              <a:gd name="connsiteY59" fmla="*/ 116007 h 5488728"/>
              <a:gd name="connsiteX60" fmla="*/ 4168587 w 6166002"/>
              <a:gd name="connsiteY60" fmla="*/ 22005 h 5488728"/>
              <a:gd name="connsiteX61" fmla="*/ 4229114 w 6166002"/>
              <a:gd name="connsiteY61" fmla="*/ 50217 h 5488728"/>
              <a:gd name="connsiteX62" fmla="*/ 4422968 w 6166002"/>
              <a:gd name="connsiteY62" fmla="*/ 317518 h 5488728"/>
              <a:gd name="connsiteX63" fmla="*/ 4381785 w 6166002"/>
              <a:gd name="connsiteY63" fmla="*/ 449361 h 5488728"/>
              <a:gd name="connsiteX64" fmla="*/ 1457968 w 6166002"/>
              <a:gd name="connsiteY64" fmla="*/ 2569786 h 5488728"/>
              <a:gd name="connsiteX65" fmla="*/ 1319855 w 6166002"/>
              <a:gd name="connsiteY65" fmla="*/ 2567973 h 5488728"/>
              <a:gd name="connsiteX66" fmla="*/ 1126001 w 6166002"/>
              <a:gd name="connsiteY66" fmla="*/ 2300672 h 5488728"/>
              <a:gd name="connsiteX67" fmla="*/ 1167185 w 6166002"/>
              <a:gd name="connsiteY67" fmla="*/ 2168830 h 5488728"/>
              <a:gd name="connsiteX68" fmla="*/ 4091002 w 6166002"/>
              <a:gd name="connsiteY68" fmla="*/ 48404 h 5488728"/>
              <a:gd name="connsiteX69" fmla="*/ 4168587 w 6166002"/>
              <a:gd name="connsiteY69" fmla="*/ 22005 h 5488728"/>
              <a:gd name="connsiteX70" fmla="*/ 3268731 w 6166002"/>
              <a:gd name="connsiteY70" fmla="*/ 9 h 5488728"/>
              <a:gd name="connsiteX71" fmla="*/ 3329259 w 6166002"/>
              <a:gd name="connsiteY71" fmla="*/ 28221 h 5488728"/>
              <a:gd name="connsiteX72" fmla="*/ 3523112 w 6166002"/>
              <a:gd name="connsiteY72" fmla="*/ 295522 h 5488728"/>
              <a:gd name="connsiteX73" fmla="*/ 3481930 w 6166002"/>
              <a:gd name="connsiteY73" fmla="*/ 427366 h 5488728"/>
              <a:gd name="connsiteX74" fmla="*/ 1744192 w 6166002"/>
              <a:gd name="connsiteY74" fmla="*/ 1687618 h 5488728"/>
              <a:gd name="connsiteX75" fmla="*/ 1606078 w 6166002"/>
              <a:gd name="connsiteY75" fmla="*/ 1685804 h 5488728"/>
              <a:gd name="connsiteX76" fmla="*/ 1412225 w 6166002"/>
              <a:gd name="connsiteY76" fmla="*/ 1418503 h 5488728"/>
              <a:gd name="connsiteX77" fmla="*/ 1453407 w 6166002"/>
              <a:gd name="connsiteY77" fmla="*/ 1286659 h 5488728"/>
              <a:gd name="connsiteX78" fmla="*/ 3191145 w 6166002"/>
              <a:gd name="connsiteY78" fmla="*/ 26408 h 5488728"/>
              <a:gd name="connsiteX79" fmla="*/ 3268731 w 6166002"/>
              <a:gd name="connsiteY79" fmla="*/ 9 h 548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166002" h="5488728">
                <a:moveTo>
                  <a:pt x="5223365" y="3304618"/>
                </a:moveTo>
                <a:cubicBezTo>
                  <a:pt x="5248358" y="3304946"/>
                  <a:pt x="5270509" y="3314376"/>
                  <a:pt x="5283892" y="3332830"/>
                </a:cubicBezTo>
                <a:lnTo>
                  <a:pt x="5477746" y="3600132"/>
                </a:lnTo>
                <a:cubicBezTo>
                  <a:pt x="5504512" y="3637039"/>
                  <a:pt x="5486074" y="3696068"/>
                  <a:pt x="5436563" y="3731974"/>
                </a:cubicBezTo>
                <a:lnTo>
                  <a:pt x="3050619" y="5462321"/>
                </a:lnTo>
                <a:cubicBezTo>
                  <a:pt x="3001108" y="5498228"/>
                  <a:pt x="2939273" y="5497416"/>
                  <a:pt x="2912506" y="5460508"/>
                </a:cubicBezTo>
                <a:lnTo>
                  <a:pt x="2718652" y="5193206"/>
                </a:lnTo>
                <a:cubicBezTo>
                  <a:pt x="2691886" y="5156298"/>
                  <a:pt x="2710324" y="5097270"/>
                  <a:pt x="2759835" y="5061364"/>
                </a:cubicBezTo>
                <a:lnTo>
                  <a:pt x="5145779" y="3331017"/>
                </a:lnTo>
                <a:cubicBezTo>
                  <a:pt x="5170534" y="3313064"/>
                  <a:pt x="5198371" y="3304290"/>
                  <a:pt x="5223365" y="3304618"/>
                </a:cubicBezTo>
                <a:close/>
                <a:moveTo>
                  <a:pt x="5288921" y="2582480"/>
                </a:moveTo>
                <a:cubicBezTo>
                  <a:pt x="5313915" y="2582808"/>
                  <a:pt x="5336065" y="2592238"/>
                  <a:pt x="5349449" y="2610692"/>
                </a:cubicBezTo>
                <a:lnTo>
                  <a:pt x="5543302" y="2877994"/>
                </a:lnTo>
                <a:cubicBezTo>
                  <a:pt x="5570069" y="2914902"/>
                  <a:pt x="5551631" y="2973930"/>
                  <a:pt x="5502120" y="3009836"/>
                </a:cubicBezTo>
                <a:lnTo>
                  <a:pt x="2150763" y="5440325"/>
                </a:lnTo>
                <a:cubicBezTo>
                  <a:pt x="2101252" y="5476231"/>
                  <a:pt x="2039416" y="5475420"/>
                  <a:pt x="2012650" y="5438512"/>
                </a:cubicBezTo>
                <a:lnTo>
                  <a:pt x="1818796" y="5171210"/>
                </a:lnTo>
                <a:cubicBezTo>
                  <a:pt x="1792030" y="5134303"/>
                  <a:pt x="1810468" y="5075274"/>
                  <a:pt x="1859979" y="5039368"/>
                </a:cubicBezTo>
                <a:lnTo>
                  <a:pt x="5211336" y="2608879"/>
                </a:lnTo>
                <a:cubicBezTo>
                  <a:pt x="5236091" y="2590926"/>
                  <a:pt x="5263928" y="2582152"/>
                  <a:pt x="5288921" y="2582480"/>
                </a:cubicBezTo>
                <a:close/>
                <a:moveTo>
                  <a:pt x="5754435" y="1570284"/>
                </a:moveTo>
                <a:cubicBezTo>
                  <a:pt x="5779428" y="1570612"/>
                  <a:pt x="5801579" y="1580042"/>
                  <a:pt x="5814962" y="1598496"/>
                </a:cubicBezTo>
                <a:lnTo>
                  <a:pt x="6008816" y="1865798"/>
                </a:lnTo>
                <a:cubicBezTo>
                  <a:pt x="6035583" y="1902705"/>
                  <a:pt x="6017144" y="1961734"/>
                  <a:pt x="5967634" y="1997640"/>
                </a:cubicBezTo>
                <a:lnTo>
                  <a:pt x="2243903" y="4698183"/>
                </a:lnTo>
                <a:cubicBezTo>
                  <a:pt x="2194392" y="4734090"/>
                  <a:pt x="2132557" y="4733278"/>
                  <a:pt x="2105790" y="4696370"/>
                </a:cubicBezTo>
                <a:lnTo>
                  <a:pt x="1911936" y="4429069"/>
                </a:lnTo>
                <a:cubicBezTo>
                  <a:pt x="1885170" y="4392161"/>
                  <a:pt x="1903608" y="4333133"/>
                  <a:pt x="1953119" y="4297226"/>
                </a:cubicBezTo>
                <a:lnTo>
                  <a:pt x="5676849" y="1596683"/>
                </a:lnTo>
                <a:cubicBezTo>
                  <a:pt x="5701605" y="1578730"/>
                  <a:pt x="5729441" y="1569956"/>
                  <a:pt x="5754435" y="1570284"/>
                </a:cubicBezTo>
                <a:close/>
                <a:moveTo>
                  <a:pt x="5130411" y="1348248"/>
                </a:moveTo>
                <a:cubicBezTo>
                  <a:pt x="5155405" y="1348576"/>
                  <a:pt x="5177555" y="1358006"/>
                  <a:pt x="5190939" y="1376460"/>
                </a:cubicBezTo>
                <a:lnTo>
                  <a:pt x="5384792" y="1643761"/>
                </a:lnTo>
                <a:cubicBezTo>
                  <a:pt x="5411559" y="1680669"/>
                  <a:pt x="5393121" y="1739697"/>
                  <a:pt x="5343610" y="1775604"/>
                </a:cubicBezTo>
                <a:lnTo>
                  <a:pt x="544134" y="5256305"/>
                </a:lnTo>
                <a:cubicBezTo>
                  <a:pt x="494623" y="5292211"/>
                  <a:pt x="432787" y="5291399"/>
                  <a:pt x="406021" y="5254492"/>
                </a:cubicBezTo>
                <a:lnTo>
                  <a:pt x="212167" y="4987190"/>
                </a:lnTo>
                <a:cubicBezTo>
                  <a:pt x="185401" y="4950282"/>
                  <a:pt x="203839" y="4891254"/>
                  <a:pt x="253349" y="4855348"/>
                </a:cubicBezTo>
                <a:lnTo>
                  <a:pt x="5052826" y="1374646"/>
                </a:lnTo>
                <a:cubicBezTo>
                  <a:pt x="5077581" y="1356693"/>
                  <a:pt x="5105418" y="1347920"/>
                  <a:pt x="5130411" y="1348248"/>
                </a:cubicBezTo>
                <a:close/>
                <a:moveTo>
                  <a:pt x="4006488" y="814157"/>
                </a:moveTo>
                <a:cubicBezTo>
                  <a:pt x="4031482" y="814485"/>
                  <a:pt x="4053632" y="823915"/>
                  <a:pt x="4067016" y="842369"/>
                </a:cubicBezTo>
                <a:lnTo>
                  <a:pt x="4260870" y="1109670"/>
                </a:lnTo>
                <a:cubicBezTo>
                  <a:pt x="4287636" y="1146578"/>
                  <a:pt x="4269198" y="1205606"/>
                  <a:pt x="4219687" y="1241513"/>
                </a:cubicBezTo>
                <a:lnTo>
                  <a:pt x="344249" y="4052078"/>
                </a:lnTo>
                <a:cubicBezTo>
                  <a:pt x="294738" y="4087985"/>
                  <a:pt x="232903" y="4087173"/>
                  <a:pt x="206136" y="4050265"/>
                </a:cubicBezTo>
                <a:lnTo>
                  <a:pt x="12282" y="3782963"/>
                </a:lnTo>
                <a:cubicBezTo>
                  <a:pt x="-14484" y="3746055"/>
                  <a:pt x="3954" y="3687027"/>
                  <a:pt x="53465" y="3651121"/>
                </a:cubicBezTo>
                <a:lnTo>
                  <a:pt x="3928903" y="840555"/>
                </a:lnTo>
                <a:cubicBezTo>
                  <a:pt x="3953658" y="822602"/>
                  <a:pt x="3981495" y="813829"/>
                  <a:pt x="4006488" y="814157"/>
                </a:cubicBezTo>
                <a:close/>
                <a:moveTo>
                  <a:pt x="5899340" y="116007"/>
                </a:moveTo>
                <a:cubicBezTo>
                  <a:pt x="5924334" y="116335"/>
                  <a:pt x="5946484" y="125765"/>
                  <a:pt x="5959868" y="144219"/>
                </a:cubicBezTo>
                <a:lnTo>
                  <a:pt x="6153721" y="411520"/>
                </a:lnTo>
                <a:cubicBezTo>
                  <a:pt x="6180488" y="448428"/>
                  <a:pt x="6162050" y="507456"/>
                  <a:pt x="6112539" y="543363"/>
                </a:cubicBezTo>
                <a:lnTo>
                  <a:pt x="1188938" y="4114082"/>
                </a:lnTo>
                <a:cubicBezTo>
                  <a:pt x="1139427" y="4149989"/>
                  <a:pt x="1077592" y="4149177"/>
                  <a:pt x="1050825" y="4112269"/>
                </a:cubicBezTo>
                <a:lnTo>
                  <a:pt x="856971" y="3844968"/>
                </a:lnTo>
                <a:cubicBezTo>
                  <a:pt x="830205" y="3808060"/>
                  <a:pt x="848643" y="3749031"/>
                  <a:pt x="898154" y="3713125"/>
                </a:cubicBezTo>
                <a:lnTo>
                  <a:pt x="5821755" y="142406"/>
                </a:lnTo>
                <a:cubicBezTo>
                  <a:pt x="5846510" y="124453"/>
                  <a:pt x="5874347" y="115679"/>
                  <a:pt x="5899340" y="116007"/>
                </a:cubicBezTo>
                <a:close/>
                <a:moveTo>
                  <a:pt x="4168587" y="22005"/>
                </a:moveTo>
                <a:cubicBezTo>
                  <a:pt x="4193580" y="22333"/>
                  <a:pt x="4215730" y="31763"/>
                  <a:pt x="4229114" y="50217"/>
                </a:cubicBezTo>
                <a:lnTo>
                  <a:pt x="4422968" y="317518"/>
                </a:lnTo>
                <a:cubicBezTo>
                  <a:pt x="4449734" y="354426"/>
                  <a:pt x="4431296" y="413454"/>
                  <a:pt x="4381785" y="449361"/>
                </a:cubicBezTo>
                <a:lnTo>
                  <a:pt x="1457968" y="2569786"/>
                </a:lnTo>
                <a:cubicBezTo>
                  <a:pt x="1408458" y="2605693"/>
                  <a:pt x="1346622" y="2604881"/>
                  <a:pt x="1319855" y="2567973"/>
                </a:cubicBezTo>
                <a:lnTo>
                  <a:pt x="1126001" y="2300672"/>
                </a:lnTo>
                <a:cubicBezTo>
                  <a:pt x="1099235" y="2263764"/>
                  <a:pt x="1117674" y="2204737"/>
                  <a:pt x="1167185" y="2168830"/>
                </a:cubicBezTo>
                <a:lnTo>
                  <a:pt x="4091002" y="48404"/>
                </a:lnTo>
                <a:cubicBezTo>
                  <a:pt x="4115757" y="30451"/>
                  <a:pt x="4143593" y="21677"/>
                  <a:pt x="4168587" y="22005"/>
                </a:cubicBezTo>
                <a:close/>
                <a:moveTo>
                  <a:pt x="3268731" y="9"/>
                </a:moveTo>
                <a:cubicBezTo>
                  <a:pt x="3293725" y="338"/>
                  <a:pt x="3315875" y="9768"/>
                  <a:pt x="3329259" y="28221"/>
                </a:cubicBezTo>
                <a:lnTo>
                  <a:pt x="3523112" y="295522"/>
                </a:lnTo>
                <a:cubicBezTo>
                  <a:pt x="3549878" y="332430"/>
                  <a:pt x="3531441" y="391459"/>
                  <a:pt x="3481930" y="427366"/>
                </a:cubicBezTo>
                <a:lnTo>
                  <a:pt x="1744192" y="1687618"/>
                </a:lnTo>
                <a:cubicBezTo>
                  <a:pt x="1694680" y="1723524"/>
                  <a:pt x="1632844" y="1722711"/>
                  <a:pt x="1606078" y="1685804"/>
                </a:cubicBezTo>
                <a:lnTo>
                  <a:pt x="1412225" y="1418503"/>
                </a:lnTo>
                <a:cubicBezTo>
                  <a:pt x="1385458" y="1381595"/>
                  <a:pt x="1403896" y="1322566"/>
                  <a:pt x="1453407" y="1286659"/>
                </a:cubicBezTo>
                <a:lnTo>
                  <a:pt x="3191145" y="26408"/>
                </a:lnTo>
                <a:cubicBezTo>
                  <a:pt x="3215900" y="8454"/>
                  <a:pt x="3243737" y="-319"/>
                  <a:pt x="3268731" y="9"/>
                </a:cubicBezTo>
                <a:close/>
              </a:path>
            </a:pathLst>
          </a:custGeom>
        </p:spPr>
        <p:txBody>
          <a:bodyPr wrap="square">
            <a:noAutofit/>
          </a:bodyPr>
          <a:lstStyle/>
          <a:p>
            <a:endParaRPr lang="fr-CA"/>
          </a:p>
        </p:txBody>
      </p:sp>
    </p:spTree>
    <p:extLst>
      <p:ext uri="{BB962C8B-B14F-4D97-AF65-F5344CB8AC3E}">
        <p14:creationId xmlns:p14="http://schemas.microsoft.com/office/powerpoint/2010/main" val="2377088690"/>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85675" y="729645"/>
            <a:ext cx="6166002" cy="5488728"/>
          </a:xfrm>
          <a:custGeom>
            <a:avLst/>
            <a:gdLst>
              <a:gd name="connsiteX0" fmla="*/ 942638 w 6166002"/>
              <a:gd name="connsiteY0" fmla="*/ 3304618 h 5488728"/>
              <a:gd name="connsiteX1" fmla="*/ 1020224 w 6166002"/>
              <a:gd name="connsiteY1" fmla="*/ 3331017 h 5488728"/>
              <a:gd name="connsiteX2" fmla="*/ 3406168 w 6166002"/>
              <a:gd name="connsiteY2" fmla="*/ 5061364 h 5488728"/>
              <a:gd name="connsiteX3" fmla="*/ 3447351 w 6166002"/>
              <a:gd name="connsiteY3" fmla="*/ 5193206 h 5488728"/>
              <a:gd name="connsiteX4" fmla="*/ 3253497 w 6166002"/>
              <a:gd name="connsiteY4" fmla="*/ 5460508 h 5488728"/>
              <a:gd name="connsiteX5" fmla="*/ 3115384 w 6166002"/>
              <a:gd name="connsiteY5" fmla="*/ 5462321 h 5488728"/>
              <a:gd name="connsiteX6" fmla="*/ 729440 w 6166002"/>
              <a:gd name="connsiteY6" fmla="*/ 3731974 h 5488728"/>
              <a:gd name="connsiteX7" fmla="*/ 688257 w 6166002"/>
              <a:gd name="connsiteY7" fmla="*/ 3600132 h 5488728"/>
              <a:gd name="connsiteX8" fmla="*/ 882111 w 6166002"/>
              <a:gd name="connsiteY8" fmla="*/ 3332830 h 5488728"/>
              <a:gd name="connsiteX9" fmla="*/ 942638 w 6166002"/>
              <a:gd name="connsiteY9" fmla="*/ 3304618 h 5488728"/>
              <a:gd name="connsiteX10" fmla="*/ 877082 w 6166002"/>
              <a:gd name="connsiteY10" fmla="*/ 2582480 h 5488728"/>
              <a:gd name="connsiteX11" fmla="*/ 954667 w 6166002"/>
              <a:gd name="connsiteY11" fmla="*/ 2608879 h 5488728"/>
              <a:gd name="connsiteX12" fmla="*/ 4306024 w 6166002"/>
              <a:gd name="connsiteY12" fmla="*/ 5039368 h 5488728"/>
              <a:gd name="connsiteX13" fmla="*/ 4347207 w 6166002"/>
              <a:gd name="connsiteY13" fmla="*/ 5171210 h 5488728"/>
              <a:gd name="connsiteX14" fmla="*/ 4153353 w 6166002"/>
              <a:gd name="connsiteY14" fmla="*/ 5438512 h 5488728"/>
              <a:gd name="connsiteX15" fmla="*/ 4015240 w 6166002"/>
              <a:gd name="connsiteY15" fmla="*/ 5440325 h 5488728"/>
              <a:gd name="connsiteX16" fmla="*/ 663883 w 6166002"/>
              <a:gd name="connsiteY16" fmla="*/ 3009836 h 5488728"/>
              <a:gd name="connsiteX17" fmla="*/ 622701 w 6166002"/>
              <a:gd name="connsiteY17" fmla="*/ 2877994 h 5488728"/>
              <a:gd name="connsiteX18" fmla="*/ 816554 w 6166002"/>
              <a:gd name="connsiteY18" fmla="*/ 2610692 h 5488728"/>
              <a:gd name="connsiteX19" fmla="*/ 877082 w 6166002"/>
              <a:gd name="connsiteY19" fmla="*/ 2582480 h 5488728"/>
              <a:gd name="connsiteX20" fmla="*/ 411568 w 6166002"/>
              <a:gd name="connsiteY20" fmla="*/ 1570284 h 5488728"/>
              <a:gd name="connsiteX21" fmla="*/ 489154 w 6166002"/>
              <a:gd name="connsiteY21" fmla="*/ 1596683 h 5488728"/>
              <a:gd name="connsiteX22" fmla="*/ 4212884 w 6166002"/>
              <a:gd name="connsiteY22" fmla="*/ 4297226 h 5488728"/>
              <a:gd name="connsiteX23" fmla="*/ 4254067 w 6166002"/>
              <a:gd name="connsiteY23" fmla="*/ 4429069 h 5488728"/>
              <a:gd name="connsiteX24" fmla="*/ 4060213 w 6166002"/>
              <a:gd name="connsiteY24" fmla="*/ 4696370 h 5488728"/>
              <a:gd name="connsiteX25" fmla="*/ 3922100 w 6166002"/>
              <a:gd name="connsiteY25" fmla="*/ 4698183 h 5488728"/>
              <a:gd name="connsiteX26" fmla="*/ 198369 w 6166002"/>
              <a:gd name="connsiteY26" fmla="*/ 1997640 h 5488728"/>
              <a:gd name="connsiteX27" fmla="*/ 157187 w 6166002"/>
              <a:gd name="connsiteY27" fmla="*/ 1865798 h 5488728"/>
              <a:gd name="connsiteX28" fmla="*/ 351041 w 6166002"/>
              <a:gd name="connsiteY28" fmla="*/ 1598496 h 5488728"/>
              <a:gd name="connsiteX29" fmla="*/ 411568 w 6166002"/>
              <a:gd name="connsiteY29" fmla="*/ 1570284 h 5488728"/>
              <a:gd name="connsiteX30" fmla="*/ 1035592 w 6166002"/>
              <a:gd name="connsiteY30" fmla="*/ 1348248 h 5488728"/>
              <a:gd name="connsiteX31" fmla="*/ 1113177 w 6166002"/>
              <a:gd name="connsiteY31" fmla="*/ 1374646 h 5488728"/>
              <a:gd name="connsiteX32" fmla="*/ 5912654 w 6166002"/>
              <a:gd name="connsiteY32" fmla="*/ 4855348 h 5488728"/>
              <a:gd name="connsiteX33" fmla="*/ 5953836 w 6166002"/>
              <a:gd name="connsiteY33" fmla="*/ 4987190 h 5488728"/>
              <a:gd name="connsiteX34" fmla="*/ 5759982 w 6166002"/>
              <a:gd name="connsiteY34" fmla="*/ 5254492 h 5488728"/>
              <a:gd name="connsiteX35" fmla="*/ 5621869 w 6166002"/>
              <a:gd name="connsiteY35" fmla="*/ 5256305 h 5488728"/>
              <a:gd name="connsiteX36" fmla="*/ 822393 w 6166002"/>
              <a:gd name="connsiteY36" fmla="*/ 1775604 h 5488728"/>
              <a:gd name="connsiteX37" fmla="*/ 781211 w 6166002"/>
              <a:gd name="connsiteY37" fmla="*/ 1643761 h 5488728"/>
              <a:gd name="connsiteX38" fmla="*/ 975064 w 6166002"/>
              <a:gd name="connsiteY38" fmla="*/ 1376460 h 5488728"/>
              <a:gd name="connsiteX39" fmla="*/ 1035592 w 6166002"/>
              <a:gd name="connsiteY39" fmla="*/ 1348248 h 5488728"/>
              <a:gd name="connsiteX40" fmla="*/ 2159515 w 6166002"/>
              <a:gd name="connsiteY40" fmla="*/ 814157 h 5488728"/>
              <a:gd name="connsiteX41" fmla="*/ 2237100 w 6166002"/>
              <a:gd name="connsiteY41" fmla="*/ 840555 h 5488728"/>
              <a:gd name="connsiteX42" fmla="*/ 6112538 w 6166002"/>
              <a:gd name="connsiteY42" fmla="*/ 3651121 h 5488728"/>
              <a:gd name="connsiteX43" fmla="*/ 6153721 w 6166002"/>
              <a:gd name="connsiteY43" fmla="*/ 3782963 h 5488728"/>
              <a:gd name="connsiteX44" fmla="*/ 5959867 w 6166002"/>
              <a:gd name="connsiteY44" fmla="*/ 4050265 h 5488728"/>
              <a:gd name="connsiteX45" fmla="*/ 5821754 w 6166002"/>
              <a:gd name="connsiteY45" fmla="*/ 4052078 h 5488728"/>
              <a:gd name="connsiteX46" fmla="*/ 1946316 w 6166002"/>
              <a:gd name="connsiteY46" fmla="*/ 1241513 h 5488728"/>
              <a:gd name="connsiteX47" fmla="*/ 1905133 w 6166002"/>
              <a:gd name="connsiteY47" fmla="*/ 1109670 h 5488728"/>
              <a:gd name="connsiteX48" fmla="*/ 2098987 w 6166002"/>
              <a:gd name="connsiteY48" fmla="*/ 842369 h 5488728"/>
              <a:gd name="connsiteX49" fmla="*/ 2159515 w 6166002"/>
              <a:gd name="connsiteY49" fmla="*/ 814157 h 5488728"/>
              <a:gd name="connsiteX50" fmla="*/ 266663 w 6166002"/>
              <a:gd name="connsiteY50" fmla="*/ 116007 h 5488728"/>
              <a:gd name="connsiteX51" fmla="*/ 344248 w 6166002"/>
              <a:gd name="connsiteY51" fmla="*/ 142406 h 5488728"/>
              <a:gd name="connsiteX52" fmla="*/ 5267849 w 6166002"/>
              <a:gd name="connsiteY52" fmla="*/ 3713125 h 5488728"/>
              <a:gd name="connsiteX53" fmla="*/ 5309032 w 6166002"/>
              <a:gd name="connsiteY53" fmla="*/ 3844968 h 5488728"/>
              <a:gd name="connsiteX54" fmla="*/ 5115178 w 6166002"/>
              <a:gd name="connsiteY54" fmla="*/ 4112269 h 5488728"/>
              <a:gd name="connsiteX55" fmla="*/ 4977065 w 6166002"/>
              <a:gd name="connsiteY55" fmla="*/ 4114082 h 5488728"/>
              <a:gd name="connsiteX56" fmla="*/ 53464 w 6166002"/>
              <a:gd name="connsiteY56" fmla="*/ 543363 h 5488728"/>
              <a:gd name="connsiteX57" fmla="*/ 12282 w 6166002"/>
              <a:gd name="connsiteY57" fmla="*/ 411520 h 5488728"/>
              <a:gd name="connsiteX58" fmla="*/ 206135 w 6166002"/>
              <a:gd name="connsiteY58" fmla="*/ 144219 h 5488728"/>
              <a:gd name="connsiteX59" fmla="*/ 266663 w 6166002"/>
              <a:gd name="connsiteY59" fmla="*/ 116007 h 5488728"/>
              <a:gd name="connsiteX60" fmla="*/ 1997416 w 6166002"/>
              <a:gd name="connsiteY60" fmla="*/ 22005 h 5488728"/>
              <a:gd name="connsiteX61" fmla="*/ 2075001 w 6166002"/>
              <a:gd name="connsiteY61" fmla="*/ 48404 h 5488728"/>
              <a:gd name="connsiteX62" fmla="*/ 4998818 w 6166002"/>
              <a:gd name="connsiteY62" fmla="*/ 2168830 h 5488728"/>
              <a:gd name="connsiteX63" fmla="*/ 5040002 w 6166002"/>
              <a:gd name="connsiteY63" fmla="*/ 2300672 h 5488728"/>
              <a:gd name="connsiteX64" fmla="*/ 4846148 w 6166002"/>
              <a:gd name="connsiteY64" fmla="*/ 2567973 h 5488728"/>
              <a:gd name="connsiteX65" fmla="*/ 4708035 w 6166002"/>
              <a:gd name="connsiteY65" fmla="*/ 2569786 h 5488728"/>
              <a:gd name="connsiteX66" fmla="*/ 1784218 w 6166002"/>
              <a:gd name="connsiteY66" fmla="*/ 449361 h 5488728"/>
              <a:gd name="connsiteX67" fmla="*/ 1743035 w 6166002"/>
              <a:gd name="connsiteY67" fmla="*/ 317518 h 5488728"/>
              <a:gd name="connsiteX68" fmla="*/ 1936889 w 6166002"/>
              <a:gd name="connsiteY68" fmla="*/ 50217 h 5488728"/>
              <a:gd name="connsiteX69" fmla="*/ 1997416 w 6166002"/>
              <a:gd name="connsiteY69" fmla="*/ 22005 h 5488728"/>
              <a:gd name="connsiteX70" fmla="*/ 2897272 w 6166002"/>
              <a:gd name="connsiteY70" fmla="*/ 9 h 5488728"/>
              <a:gd name="connsiteX71" fmla="*/ 2974858 w 6166002"/>
              <a:gd name="connsiteY71" fmla="*/ 26408 h 5488728"/>
              <a:gd name="connsiteX72" fmla="*/ 4712596 w 6166002"/>
              <a:gd name="connsiteY72" fmla="*/ 1286659 h 5488728"/>
              <a:gd name="connsiteX73" fmla="*/ 4753778 w 6166002"/>
              <a:gd name="connsiteY73" fmla="*/ 1418503 h 5488728"/>
              <a:gd name="connsiteX74" fmla="*/ 4559925 w 6166002"/>
              <a:gd name="connsiteY74" fmla="*/ 1685804 h 5488728"/>
              <a:gd name="connsiteX75" fmla="*/ 4421811 w 6166002"/>
              <a:gd name="connsiteY75" fmla="*/ 1687618 h 5488728"/>
              <a:gd name="connsiteX76" fmla="*/ 2684073 w 6166002"/>
              <a:gd name="connsiteY76" fmla="*/ 427366 h 5488728"/>
              <a:gd name="connsiteX77" fmla="*/ 2642891 w 6166002"/>
              <a:gd name="connsiteY77" fmla="*/ 295522 h 5488728"/>
              <a:gd name="connsiteX78" fmla="*/ 2836744 w 6166002"/>
              <a:gd name="connsiteY78" fmla="*/ 28221 h 5488728"/>
              <a:gd name="connsiteX79" fmla="*/ 2897272 w 6166002"/>
              <a:gd name="connsiteY79" fmla="*/ 9 h 548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166002" h="5488728">
                <a:moveTo>
                  <a:pt x="942638" y="3304618"/>
                </a:moveTo>
                <a:cubicBezTo>
                  <a:pt x="967632" y="3304290"/>
                  <a:pt x="995469" y="3313064"/>
                  <a:pt x="1020224" y="3331017"/>
                </a:cubicBezTo>
                <a:lnTo>
                  <a:pt x="3406168" y="5061364"/>
                </a:lnTo>
                <a:cubicBezTo>
                  <a:pt x="3455679" y="5097270"/>
                  <a:pt x="3474117" y="5156298"/>
                  <a:pt x="3447351" y="5193206"/>
                </a:cubicBezTo>
                <a:lnTo>
                  <a:pt x="3253497" y="5460508"/>
                </a:lnTo>
                <a:cubicBezTo>
                  <a:pt x="3226730" y="5497416"/>
                  <a:pt x="3164895" y="5498228"/>
                  <a:pt x="3115384" y="5462321"/>
                </a:cubicBezTo>
                <a:lnTo>
                  <a:pt x="729440" y="3731974"/>
                </a:lnTo>
                <a:cubicBezTo>
                  <a:pt x="679929" y="3696068"/>
                  <a:pt x="661491" y="3637039"/>
                  <a:pt x="688257" y="3600132"/>
                </a:cubicBezTo>
                <a:lnTo>
                  <a:pt x="882111" y="3332830"/>
                </a:lnTo>
                <a:cubicBezTo>
                  <a:pt x="895494" y="3314376"/>
                  <a:pt x="917645" y="3304946"/>
                  <a:pt x="942638" y="3304618"/>
                </a:cubicBezTo>
                <a:close/>
                <a:moveTo>
                  <a:pt x="877082" y="2582480"/>
                </a:moveTo>
                <a:cubicBezTo>
                  <a:pt x="902075" y="2582152"/>
                  <a:pt x="929912" y="2590926"/>
                  <a:pt x="954667" y="2608879"/>
                </a:cubicBezTo>
                <a:lnTo>
                  <a:pt x="4306024" y="5039368"/>
                </a:lnTo>
                <a:cubicBezTo>
                  <a:pt x="4355535" y="5075274"/>
                  <a:pt x="4373973" y="5134303"/>
                  <a:pt x="4347207" y="5171210"/>
                </a:cubicBezTo>
                <a:lnTo>
                  <a:pt x="4153353" y="5438512"/>
                </a:lnTo>
                <a:cubicBezTo>
                  <a:pt x="4126587" y="5475420"/>
                  <a:pt x="4064751" y="5476231"/>
                  <a:pt x="4015240" y="5440325"/>
                </a:cubicBezTo>
                <a:lnTo>
                  <a:pt x="663883" y="3009836"/>
                </a:lnTo>
                <a:cubicBezTo>
                  <a:pt x="614372" y="2973930"/>
                  <a:pt x="595934" y="2914902"/>
                  <a:pt x="622701" y="2877994"/>
                </a:cubicBezTo>
                <a:lnTo>
                  <a:pt x="816554" y="2610692"/>
                </a:lnTo>
                <a:cubicBezTo>
                  <a:pt x="829938" y="2592238"/>
                  <a:pt x="852088" y="2582808"/>
                  <a:pt x="877082" y="2582480"/>
                </a:cubicBezTo>
                <a:close/>
                <a:moveTo>
                  <a:pt x="411568" y="1570284"/>
                </a:moveTo>
                <a:cubicBezTo>
                  <a:pt x="436562" y="1569956"/>
                  <a:pt x="464398" y="1578730"/>
                  <a:pt x="489154" y="1596683"/>
                </a:cubicBezTo>
                <a:lnTo>
                  <a:pt x="4212884" y="4297226"/>
                </a:lnTo>
                <a:cubicBezTo>
                  <a:pt x="4262395" y="4333133"/>
                  <a:pt x="4280833" y="4392161"/>
                  <a:pt x="4254067" y="4429069"/>
                </a:cubicBezTo>
                <a:lnTo>
                  <a:pt x="4060213" y="4696370"/>
                </a:lnTo>
                <a:cubicBezTo>
                  <a:pt x="4033446" y="4733278"/>
                  <a:pt x="3971611" y="4734090"/>
                  <a:pt x="3922100" y="4698183"/>
                </a:cubicBezTo>
                <a:lnTo>
                  <a:pt x="198369" y="1997640"/>
                </a:lnTo>
                <a:cubicBezTo>
                  <a:pt x="148859" y="1961734"/>
                  <a:pt x="130420" y="1902705"/>
                  <a:pt x="157187" y="1865798"/>
                </a:cubicBezTo>
                <a:lnTo>
                  <a:pt x="351041" y="1598496"/>
                </a:lnTo>
                <a:cubicBezTo>
                  <a:pt x="364424" y="1580042"/>
                  <a:pt x="386575" y="1570612"/>
                  <a:pt x="411568" y="1570284"/>
                </a:cubicBezTo>
                <a:close/>
                <a:moveTo>
                  <a:pt x="1035592" y="1348248"/>
                </a:moveTo>
                <a:cubicBezTo>
                  <a:pt x="1060585" y="1347920"/>
                  <a:pt x="1088422" y="1356693"/>
                  <a:pt x="1113177" y="1374646"/>
                </a:cubicBezTo>
                <a:lnTo>
                  <a:pt x="5912654" y="4855348"/>
                </a:lnTo>
                <a:cubicBezTo>
                  <a:pt x="5962164" y="4891254"/>
                  <a:pt x="5980602" y="4950282"/>
                  <a:pt x="5953836" y="4987190"/>
                </a:cubicBezTo>
                <a:lnTo>
                  <a:pt x="5759982" y="5254492"/>
                </a:lnTo>
                <a:cubicBezTo>
                  <a:pt x="5733216" y="5291399"/>
                  <a:pt x="5671380" y="5292211"/>
                  <a:pt x="5621869" y="5256305"/>
                </a:cubicBezTo>
                <a:lnTo>
                  <a:pt x="822393" y="1775604"/>
                </a:lnTo>
                <a:cubicBezTo>
                  <a:pt x="772882" y="1739697"/>
                  <a:pt x="754444" y="1680669"/>
                  <a:pt x="781211" y="1643761"/>
                </a:cubicBezTo>
                <a:lnTo>
                  <a:pt x="975064" y="1376460"/>
                </a:lnTo>
                <a:cubicBezTo>
                  <a:pt x="988448" y="1358006"/>
                  <a:pt x="1010598" y="1348576"/>
                  <a:pt x="1035592" y="1348248"/>
                </a:cubicBezTo>
                <a:close/>
                <a:moveTo>
                  <a:pt x="2159515" y="814157"/>
                </a:moveTo>
                <a:cubicBezTo>
                  <a:pt x="2184508" y="813829"/>
                  <a:pt x="2212345" y="822602"/>
                  <a:pt x="2237100" y="840555"/>
                </a:cubicBezTo>
                <a:lnTo>
                  <a:pt x="6112538" y="3651121"/>
                </a:lnTo>
                <a:cubicBezTo>
                  <a:pt x="6162049" y="3687027"/>
                  <a:pt x="6180487" y="3746055"/>
                  <a:pt x="6153721" y="3782963"/>
                </a:cubicBezTo>
                <a:lnTo>
                  <a:pt x="5959867" y="4050265"/>
                </a:lnTo>
                <a:cubicBezTo>
                  <a:pt x="5933100" y="4087173"/>
                  <a:pt x="5871265" y="4087985"/>
                  <a:pt x="5821754" y="4052078"/>
                </a:cubicBezTo>
                <a:lnTo>
                  <a:pt x="1946316" y="1241513"/>
                </a:lnTo>
                <a:cubicBezTo>
                  <a:pt x="1896805" y="1205606"/>
                  <a:pt x="1878367" y="1146578"/>
                  <a:pt x="1905133" y="1109670"/>
                </a:cubicBezTo>
                <a:lnTo>
                  <a:pt x="2098987" y="842369"/>
                </a:lnTo>
                <a:cubicBezTo>
                  <a:pt x="2112371" y="823915"/>
                  <a:pt x="2134521" y="814485"/>
                  <a:pt x="2159515" y="814157"/>
                </a:cubicBezTo>
                <a:close/>
                <a:moveTo>
                  <a:pt x="266663" y="116007"/>
                </a:moveTo>
                <a:cubicBezTo>
                  <a:pt x="291656" y="115679"/>
                  <a:pt x="319493" y="124453"/>
                  <a:pt x="344248" y="142406"/>
                </a:cubicBezTo>
                <a:lnTo>
                  <a:pt x="5267849" y="3713125"/>
                </a:lnTo>
                <a:cubicBezTo>
                  <a:pt x="5317360" y="3749031"/>
                  <a:pt x="5335798" y="3808060"/>
                  <a:pt x="5309032" y="3844968"/>
                </a:cubicBezTo>
                <a:lnTo>
                  <a:pt x="5115178" y="4112269"/>
                </a:lnTo>
                <a:cubicBezTo>
                  <a:pt x="5088411" y="4149177"/>
                  <a:pt x="5026576" y="4149989"/>
                  <a:pt x="4977065" y="4114082"/>
                </a:cubicBezTo>
                <a:lnTo>
                  <a:pt x="53464" y="543363"/>
                </a:lnTo>
                <a:cubicBezTo>
                  <a:pt x="3953" y="507456"/>
                  <a:pt x="-14485" y="448428"/>
                  <a:pt x="12282" y="411520"/>
                </a:cubicBezTo>
                <a:lnTo>
                  <a:pt x="206135" y="144219"/>
                </a:lnTo>
                <a:cubicBezTo>
                  <a:pt x="219519" y="125765"/>
                  <a:pt x="241669" y="116335"/>
                  <a:pt x="266663" y="116007"/>
                </a:cubicBezTo>
                <a:close/>
                <a:moveTo>
                  <a:pt x="1997416" y="22005"/>
                </a:moveTo>
                <a:cubicBezTo>
                  <a:pt x="2022410" y="21677"/>
                  <a:pt x="2050246" y="30451"/>
                  <a:pt x="2075001" y="48404"/>
                </a:cubicBezTo>
                <a:lnTo>
                  <a:pt x="4998818" y="2168830"/>
                </a:lnTo>
                <a:cubicBezTo>
                  <a:pt x="5048329" y="2204737"/>
                  <a:pt x="5066768" y="2263764"/>
                  <a:pt x="5040002" y="2300672"/>
                </a:cubicBezTo>
                <a:lnTo>
                  <a:pt x="4846148" y="2567973"/>
                </a:lnTo>
                <a:cubicBezTo>
                  <a:pt x="4819381" y="2604881"/>
                  <a:pt x="4757545" y="2605693"/>
                  <a:pt x="4708035" y="2569786"/>
                </a:cubicBezTo>
                <a:lnTo>
                  <a:pt x="1784218" y="449361"/>
                </a:lnTo>
                <a:cubicBezTo>
                  <a:pt x="1734707" y="413454"/>
                  <a:pt x="1716269" y="354426"/>
                  <a:pt x="1743035" y="317518"/>
                </a:cubicBezTo>
                <a:lnTo>
                  <a:pt x="1936889" y="50217"/>
                </a:lnTo>
                <a:cubicBezTo>
                  <a:pt x="1950273" y="31763"/>
                  <a:pt x="1972423" y="22333"/>
                  <a:pt x="1997416" y="22005"/>
                </a:cubicBezTo>
                <a:close/>
                <a:moveTo>
                  <a:pt x="2897272" y="9"/>
                </a:moveTo>
                <a:cubicBezTo>
                  <a:pt x="2922266" y="-319"/>
                  <a:pt x="2950103" y="8454"/>
                  <a:pt x="2974858" y="26408"/>
                </a:cubicBezTo>
                <a:lnTo>
                  <a:pt x="4712596" y="1286659"/>
                </a:lnTo>
                <a:cubicBezTo>
                  <a:pt x="4762107" y="1322566"/>
                  <a:pt x="4780545" y="1381595"/>
                  <a:pt x="4753778" y="1418503"/>
                </a:cubicBezTo>
                <a:lnTo>
                  <a:pt x="4559925" y="1685804"/>
                </a:lnTo>
                <a:cubicBezTo>
                  <a:pt x="4533159" y="1722711"/>
                  <a:pt x="4471323" y="1723524"/>
                  <a:pt x="4421811" y="1687618"/>
                </a:cubicBezTo>
                <a:lnTo>
                  <a:pt x="2684073" y="427366"/>
                </a:lnTo>
                <a:cubicBezTo>
                  <a:pt x="2634562" y="391459"/>
                  <a:pt x="2616125" y="332430"/>
                  <a:pt x="2642891" y="295522"/>
                </a:cubicBezTo>
                <a:lnTo>
                  <a:pt x="2836744" y="28221"/>
                </a:lnTo>
                <a:cubicBezTo>
                  <a:pt x="2850128" y="9768"/>
                  <a:pt x="2872278" y="338"/>
                  <a:pt x="2897272" y="9"/>
                </a:cubicBezTo>
                <a:close/>
              </a:path>
            </a:pathLst>
          </a:custGeom>
        </p:spPr>
        <p:txBody>
          <a:bodyPr wrap="square">
            <a:noAutofit/>
          </a:bodyPr>
          <a:lstStyle/>
          <a:p>
            <a:endParaRPr lang="fr-CA"/>
          </a:p>
        </p:txBody>
      </p:sp>
    </p:spTree>
    <p:extLst>
      <p:ext uri="{BB962C8B-B14F-4D97-AF65-F5344CB8AC3E}">
        <p14:creationId xmlns:p14="http://schemas.microsoft.com/office/powerpoint/2010/main" val="21457787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419494" y="0"/>
            <a:ext cx="3512634" cy="6858000"/>
          </a:xfrm>
        </p:spPr>
        <p:txBody>
          <a:bodyPr/>
          <a:lstStyle/>
          <a:p>
            <a:endParaRPr lang="fr-CA"/>
          </a:p>
        </p:txBody>
      </p:sp>
    </p:spTree>
    <p:extLst>
      <p:ext uri="{BB962C8B-B14F-4D97-AF65-F5344CB8AC3E}">
        <p14:creationId xmlns:p14="http://schemas.microsoft.com/office/powerpoint/2010/main" val="336556364"/>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749300" y="635000"/>
            <a:ext cx="4318000" cy="5588000"/>
          </a:xfrm>
          <a:custGeom>
            <a:avLst/>
            <a:gdLst>
              <a:gd name="connsiteX0" fmla="*/ 3905252 w 4318000"/>
              <a:gd name="connsiteY0" fmla="*/ 1803400 h 5588000"/>
              <a:gd name="connsiteX1" fmla="*/ 4235448 w 4318000"/>
              <a:gd name="connsiteY1" fmla="*/ 1803400 h 5588000"/>
              <a:gd name="connsiteX2" fmla="*/ 4318000 w 4318000"/>
              <a:gd name="connsiteY2" fmla="*/ 1885952 h 5588000"/>
              <a:gd name="connsiteX3" fmla="*/ 4318000 w 4318000"/>
              <a:gd name="connsiteY3" fmla="*/ 4083048 h 5588000"/>
              <a:gd name="connsiteX4" fmla="*/ 4235448 w 4318000"/>
              <a:gd name="connsiteY4" fmla="*/ 4165600 h 5588000"/>
              <a:gd name="connsiteX5" fmla="*/ 3905252 w 4318000"/>
              <a:gd name="connsiteY5" fmla="*/ 4165600 h 5588000"/>
              <a:gd name="connsiteX6" fmla="*/ 3822700 w 4318000"/>
              <a:gd name="connsiteY6" fmla="*/ 4083048 h 5588000"/>
              <a:gd name="connsiteX7" fmla="*/ 3822700 w 4318000"/>
              <a:gd name="connsiteY7" fmla="*/ 1885952 h 5588000"/>
              <a:gd name="connsiteX8" fmla="*/ 3905252 w 4318000"/>
              <a:gd name="connsiteY8" fmla="*/ 1803400 h 5588000"/>
              <a:gd name="connsiteX9" fmla="*/ 82553 w 4318000"/>
              <a:gd name="connsiteY9" fmla="*/ 1536700 h 5588000"/>
              <a:gd name="connsiteX10" fmla="*/ 412748 w 4318000"/>
              <a:gd name="connsiteY10" fmla="*/ 1536700 h 5588000"/>
              <a:gd name="connsiteX11" fmla="*/ 495301 w 4318000"/>
              <a:gd name="connsiteY11" fmla="*/ 1619252 h 5588000"/>
              <a:gd name="connsiteX12" fmla="*/ 495301 w 4318000"/>
              <a:gd name="connsiteY12" fmla="*/ 3219448 h 5588000"/>
              <a:gd name="connsiteX13" fmla="*/ 412748 w 4318000"/>
              <a:gd name="connsiteY13" fmla="*/ 3302000 h 5588000"/>
              <a:gd name="connsiteX14" fmla="*/ 82553 w 4318000"/>
              <a:gd name="connsiteY14" fmla="*/ 3302000 h 5588000"/>
              <a:gd name="connsiteX15" fmla="*/ 0 w 4318000"/>
              <a:gd name="connsiteY15" fmla="*/ 3219448 h 5588000"/>
              <a:gd name="connsiteX16" fmla="*/ 0 w 4318000"/>
              <a:gd name="connsiteY16" fmla="*/ 1619252 h 5588000"/>
              <a:gd name="connsiteX17" fmla="*/ 82553 w 4318000"/>
              <a:gd name="connsiteY17" fmla="*/ 1536700 h 5588000"/>
              <a:gd name="connsiteX18" fmla="*/ 3359152 w 4318000"/>
              <a:gd name="connsiteY18" fmla="*/ 1447800 h 5588000"/>
              <a:gd name="connsiteX19" fmla="*/ 3689348 w 4318000"/>
              <a:gd name="connsiteY19" fmla="*/ 1447800 h 5588000"/>
              <a:gd name="connsiteX20" fmla="*/ 3771900 w 4318000"/>
              <a:gd name="connsiteY20" fmla="*/ 1530352 h 5588000"/>
              <a:gd name="connsiteX21" fmla="*/ 3771900 w 4318000"/>
              <a:gd name="connsiteY21" fmla="*/ 4616448 h 5588000"/>
              <a:gd name="connsiteX22" fmla="*/ 3689348 w 4318000"/>
              <a:gd name="connsiteY22" fmla="*/ 4699000 h 5588000"/>
              <a:gd name="connsiteX23" fmla="*/ 3359152 w 4318000"/>
              <a:gd name="connsiteY23" fmla="*/ 4699000 h 5588000"/>
              <a:gd name="connsiteX24" fmla="*/ 3276600 w 4318000"/>
              <a:gd name="connsiteY24" fmla="*/ 4616448 h 5588000"/>
              <a:gd name="connsiteX25" fmla="*/ 3276600 w 4318000"/>
              <a:gd name="connsiteY25" fmla="*/ 1530352 h 5588000"/>
              <a:gd name="connsiteX26" fmla="*/ 3359152 w 4318000"/>
              <a:gd name="connsiteY26" fmla="*/ 1447800 h 5588000"/>
              <a:gd name="connsiteX27" fmla="*/ 1174752 w 4318000"/>
              <a:gd name="connsiteY27" fmla="*/ 1447800 h 5588000"/>
              <a:gd name="connsiteX28" fmla="*/ 1504948 w 4318000"/>
              <a:gd name="connsiteY28" fmla="*/ 1447800 h 5588000"/>
              <a:gd name="connsiteX29" fmla="*/ 1587500 w 4318000"/>
              <a:gd name="connsiteY29" fmla="*/ 1530352 h 5588000"/>
              <a:gd name="connsiteX30" fmla="*/ 1587500 w 4318000"/>
              <a:gd name="connsiteY30" fmla="*/ 5099048 h 5588000"/>
              <a:gd name="connsiteX31" fmla="*/ 1504948 w 4318000"/>
              <a:gd name="connsiteY31" fmla="*/ 5181600 h 5588000"/>
              <a:gd name="connsiteX32" fmla="*/ 1174752 w 4318000"/>
              <a:gd name="connsiteY32" fmla="*/ 5181600 h 5588000"/>
              <a:gd name="connsiteX33" fmla="*/ 1092200 w 4318000"/>
              <a:gd name="connsiteY33" fmla="*/ 5099048 h 5588000"/>
              <a:gd name="connsiteX34" fmla="*/ 1092200 w 4318000"/>
              <a:gd name="connsiteY34" fmla="*/ 1530352 h 5588000"/>
              <a:gd name="connsiteX35" fmla="*/ 1174752 w 4318000"/>
              <a:gd name="connsiteY35" fmla="*/ 1447800 h 5588000"/>
              <a:gd name="connsiteX36" fmla="*/ 2266952 w 4318000"/>
              <a:gd name="connsiteY36" fmla="*/ 1003300 h 5588000"/>
              <a:gd name="connsiteX37" fmla="*/ 2597148 w 4318000"/>
              <a:gd name="connsiteY37" fmla="*/ 1003300 h 5588000"/>
              <a:gd name="connsiteX38" fmla="*/ 2679700 w 4318000"/>
              <a:gd name="connsiteY38" fmla="*/ 1085852 h 5588000"/>
              <a:gd name="connsiteX39" fmla="*/ 2679700 w 4318000"/>
              <a:gd name="connsiteY39" fmla="*/ 5505448 h 5588000"/>
              <a:gd name="connsiteX40" fmla="*/ 2597148 w 4318000"/>
              <a:gd name="connsiteY40" fmla="*/ 5588000 h 5588000"/>
              <a:gd name="connsiteX41" fmla="*/ 2266952 w 4318000"/>
              <a:gd name="connsiteY41" fmla="*/ 5588000 h 5588000"/>
              <a:gd name="connsiteX42" fmla="*/ 2184400 w 4318000"/>
              <a:gd name="connsiteY42" fmla="*/ 5505448 h 5588000"/>
              <a:gd name="connsiteX43" fmla="*/ 2184400 w 4318000"/>
              <a:gd name="connsiteY43" fmla="*/ 1085852 h 5588000"/>
              <a:gd name="connsiteX44" fmla="*/ 2266952 w 4318000"/>
              <a:gd name="connsiteY44" fmla="*/ 1003300 h 5588000"/>
              <a:gd name="connsiteX45" fmla="*/ 628652 w 4318000"/>
              <a:gd name="connsiteY45" fmla="*/ 1003300 h 5588000"/>
              <a:gd name="connsiteX46" fmla="*/ 958848 w 4318000"/>
              <a:gd name="connsiteY46" fmla="*/ 1003300 h 5588000"/>
              <a:gd name="connsiteX47" fmla="*/ 1041400 w 4318000"/>
              <a:gd name="connsiteY47" fmla="*/ 1085852 h 5588000"/>
              <a:gd name="connsiteX48" fmla="*/ 1041400 w 4318000"/>
              <a:gd name="connsiteY48" fmla="*/ 3778248 h 5588000"/>
              <a:gd name="connsiteX49" fmla="*/ 958848 w 4318000"/>
              <a:gd name="connsiteY49" fmla="*/ 3860800 h 5588000"/>
              <a:gd name="connsiteX50" fmla="*/ 628652 w 4318000"/>
              <a:gd name="connsiteY50" fmla="*/ 3860800 h 5588000"/>
              <a:gd name="connsiteX51" fmla="*/ 546101 w 4318000"/>
              <a:gd name="connsiteY51" fmla="*/ 3778248 h 5588000"/>
              <a:gd name="connsiteX52" fmla="*/ 546101 w 4318000"/>
              <a:gd name="connsiteY52" fmla="*/ 1085852 h 5588000"/>
              <a:gd name="connsiteX53" fmla="*/ 628652 w 4318000"/>
              <a:gd name="connsiteY53" fmla="*/ 1003300 h 5588000"/>
              <a:gd name="connsiteX54" fmla="*/ 2813052 w 4318000"/>
              <a:gd name="connsiteY54" fmla="*/ 723900 h 5588000"/>
              <a:gd name="connsiteX55" fmla="*/ 3143248 w 4318000"/>
              <a:gd name="connsiteY55" fmla="*/ 723900 h 5588000"/>
              <a:gd name="connsiteX56" fmla="*/ 3225800 w 4318000"/>
              <a:gd name="connsiteY56" fmla="*/ 806452 h 5588000"/>
              <a:gd name="connsiteX57" fmla="*/ 3225800 w 4318000"/>
              <a:gd name="connsiteY57" fmla="*/ 4235448 h 5588000"/>
              <a:gd name="connsiteX58" fmla="*/ 3143248 w 4318000"/>
              <a:gd name="connsiteY58" fmla="*/ 4318000 h 5588000"/>
              <a:gd name="connsiteX59" fmla="*/ 2813052 w 4318000"/>
              <a:gd name="connsiteY59" fmla="*/ 4318000 h 5588000"/>
              <a:gd name="connsiteX60" fmla="*/ 2730500 w 4318000"/>
              <a:gd name="connsiteY60" fmla="*/ 4235448 h 5588000"/>
              <a:gd name="connsiteX61" fmla="*/ 2730500 w 4318000"/>
              <a:gd name="connsiteY61" fmla="*/ 806452 h 5588000"/>
              <a:gd name="connsiteX62" fmla="*/ 2813052 w 4318000"/>
              <a:gd name="connsiteY62" fmla="*/ 723900 h 5588000"/>
              <a:gd name="connsiteX63" fmla="*/ 1720852 w 4318000"/>
              <a:gd name="connsiteY63" fmla="*/ 0 h 5588000"/>
              <a:gd name="connsiteX64" fmla="*/ 2051048 w 4318000"/>
              <a:gd name="connsiteY64" fmla="*/ 0 h 5588000"/>
              <a:gd name="connsiteX65" fmla="*/ 2133600 w 4318000"/>
              <a:gd name="connsiteY65" fmla="*/ 82552 h 5588000"/>
              <a:gd name="connsiteX66" fmla="*/ 2133600 w 4318000"/>
              <a:gd name="connsiteY66" fmla="*/ 4616448 h 5588000"/>
              <a:gd name="connsiteX67" fmla="*/ 2051048 w 4318000"/>
              <a:gd name="connsiteY67" fmla="*/ 4699000 h 5588000"/>
              <a:gd name="connsiteX68" fmla="*/ 1720852 w 4318000"/>
              <a:gd name="connsiteY68" fmla="*/ 4699000 h 5588000"/>
              <a:gd name="connsiteX69" fmla="*/ 1638300 w 4318000"/>
              <a:gd name="connsiteY69" fmla="*/ 4616448 h 5588000"/>
              <a:gd name="connsiteX70" fmla="*/ 1638300 w 4318000"/>
              <a:gd name="connsiteY70" fmla="*/ 82552 h 5588000"/>
              <a:gd name="connsiteX71" fmla="*/ 1720852 w 4318000"/>
              <a:gd name="connsiteY71"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18000" h="5588000">
                <a:moveTo>
                  <a:pt x="3905252" y="1803400"/>
                </a:moveTo>
                <a:lnTo>
                  <a:pt x="4235448" y="1803400"/>
                </a:lnTo>
                <a:cubicBezTo>
                  <a:pt x="4281040" y="1803400"/>
                  <a:pt x="4318000" y="1840360"/>
                  <a:pt x="4318000" y="1885952"/>
                </a:cubicBezTo>
                <a:lnTo>
                  <a:pt x="4318000" y="4083048"/>
                </a:lnTo>
                <a:cubicBezTo>
                  <a:pt x="4318000" y="4128640"/>
                  <a:pt x="4281040" y="4165600"/>
                  <a:pt x="4235448" y="4165600"/>
                </a:cubicBezTo>
                <a:lnTo>
                  <a:pt x="3905252" y="4165600"/>
                </a:lnTo>
                <a:cubicBezTo>
                  <a:pt x="3859660" y="4165600"/>
                  <a:pt x="3822700" y="4128640"/>
                  <a:pt x="3822700" y="4083048"/>
                </a:cubicBezTo>
                <a:lnTo>
                  <a:pt x="3822700" y="1885952"/>
                </a:lnTo>
                <a:cubicBezTo>
                  <a:pt x="3822700" y="1840360"/>
                  <a:pt x="3859660" y="1803400"/>
                  <a:pt x="3905252" y="1803400"/>
                </a:cubicBezTo>
                <a:close/>
                <a:moveTo>
                  <a:pt x="82553" y="1536700"/>
                </a:moveTo>
                <a:lnTo>
                  <a:pt x="412748" y="1536700"/>
                </a:lnTo>
                <a:cubicBezTo>
                  <a:pt x="458340" y="1536700"/>
                  <a:pt x="495301" y="1573660"/>
                  <a:pt x="495301" y="1619252"/>
                </a:cubicBezTo>
                <a:lnTo>
                  <a:pt x="495301" y="3219448"/>
                </a:lnTo>
                <a:cubicBezTo>
                  <a:pt x="495301" y="3265040"/>
                  <a:pt x="458340" y="3302000"/>
                  <a:pt x="412748" y="3302000"/>
                </a:cubicBezTo>
                <a:lnTo>
                  <a:pt x="82553" y="3302000"/>
                </a:lnTo>
                <a:cubicBezTo>
                  <a:pt x="36961" y="3302000"/>
                  <a:pt x="0" y="3265040"/>
                  <a:pt x="0" y="3219448"/>
                </a:cubicBezTo>
                <a:lnTo>
                  <a:pt x="0" y="1619252"/>
                </a:lnTo>
                <a:cubicBezTo>
                  <a:pt x="0" y="1573660"/>
                  <a:pt x="36961" y="1536700"/>
                  <a:pt x="82553" y="1536700"/>
                </a:cubicBezTo>
                <a:close/>
                <a:moveTo>
                  <a:pt x="3359152" y="1447800"/>
                </a:moveTo>
                <a:lnTo>
                  <a:pt x="3689348" y="1447800"/>
                </a:lnTo>
                <a:cubicBezTo>
                  <a:pt x="3734940" y="1447800"/>
                  <a:pt x="3771900" y="1484760"/>
                  <a:pt x="3771900" y="1530352"/>
                </a:cubicBezTo>
                <a:lnTo>
                  <a:pt x="3771900" y="4616448"/>
                </a:lnTo>
                <a:cubicBezTo>
                  <a:pt x="3771900" y="4662040"/>
                  <a:pt x="3734940" y="4699000"/>
                  <a:pt x="3689348" y="4699000"/>
                </a:cubicBezTo>
                <a:lnTo>
                  <a:pt x="3359152" y="4699000"/>
                </a:lnTo>
                <a:cubicBezTo>
                  <a:pt x="3313560" y="4699000"/>
                  <a:pt x="3276600" y="4662040"/>
                  <a:pt x="3276600" y="4616448"/>
                </a:cubicBezTo>
                <a:lnTo>
                  <a:pt x="3276600" y="1530352"/>
                </a:lnTo>
                <a:cubicBezTo>
                  <a:pt x="3276600" y="1484760"/>
                  <a:pt x="3313560" y="1447800"/>
                  <a:pt x="3359152" y="1447800"/>
                </a:cubicBezTo>
                <a:close/>
                <a:moveTo>
                  <a:pt x="1174752" y="1447800"/>
                </a:moveTo>
                <a:lnTo>
                  <a:pt x="1504948" y="1447800"/>
                </a:lnTo>
                <a:cubicBezTo>
                  <a:pt x="1550540" y="1447800"/>
                  <a:pt x="1587500" y="1484760"/>
                  <a:pt x="1587500" y="1530352"/>
                </a:cubicBezTo>
                <a:lnTo>
                  <a:pt x="1587500" y="5099048"/>
                </a:lnTo>
                <a:cubicBezTo>
                  <a:pt x="1587500" y="5144640"/>
                  <a:pt x="1550540" y="5181600"/>
                  <a:pt x="1504948" y="5181600"/>
                </a:cubicBezTo>
                <a:lnTo>
                  <a:pt x="1174752" y="5181600"/>
                </a:lnTo>
                <a:cubicBezTo>
                  <a:pt x="1129160" y="5181600"/>
                  <a:pt x="1092200" y="5144640"/>
                  <a:pt x="1092200" y="5099048"/>
                </a:cubicBezTo>
                <a:lnTo>
                  <a:pt x="1092200" y="1530352"/>
                </a:lnTo>
                <a:cubicBezTo>
                  <a:pt x="1092200" y="1484760"/>
                  <a:pt x="1129160" y="1447800"/>
                  <a:pt x="1174752" y="1447800"/>
                </a:cubicBezTo>
                <a:close/>
                <a:moveTo>
                  <a:pt x="2266952" y="1003300"/>
                </a:moveTo>
                <a:lnTo>
                  <a:pt x="2597148" y="1003300"/>
                </a:lnTo>
                <a:cubicBezTo>
                  <a:pt x="2642740" y="1003300"/>
                  <a:pt x="2679700" y="1040260"/>
                  <a:pt x="2679700" y="1085852"/>
                </a:cubicBezTo>
                <a:lnTo>
                  <a:pt x="2679700" y="5505448"/>
                </a:lnTo>
                <a:cubicBezTo>
                  <a:pt x="2679700" y="5551040"/>
                  <a:pt x="2642740" y="5588000"/>
                  <a:pt x="2597148" y="5588000"/>
                </a:cubicBezTo>
                <a:lnTo>
                  <a:pt x="2266952" y="5588000"/>
                </a:lnTo>
                <a:cubicBezTo>
                  <a:pt x="2221360" y="5588000"/>
                  <a:pt x="2184400" y="5551040"/>
                  <a:pt x="2184400" y="5505448"/>
                </a:cubicBezTo>
                <a:lnTo>
                  <a:pt x="2184400" y="1085852"/>
                </a:lnTo>
                <a:cubicBezTo>
                  <a:pt x="2184400" y="1040260"/>
                  <a:pt x="2221360" y="1003300"/>
                  <a:pt x="2266952" y="1003300"/>
                </a:cubicBezTo>
                <a:close/>
                <a:moveTo>
                  <a:pt x="628652" y="1003300"/>
                </a:moveTo>
                <a:lnTo>
                  <a:pt x="958848" y="1003300"/>
                </a:lnTo>
                <a:cubicBezTo>
                  <a:pt x="1004440" y="1003300"/>
                  <a:pt x="1041400" y="1040260"/>
                  <a:pt x="1041400" y="1085852"/>
                </a:cubicBezTo>
                <a:lnTo>
                  <a:pt x="1041400" y="3778248"/>
                </a:lnTo>
                <a:cubicBezTo>
                  <a:pt x="1041400" y="3823840"/>
                  <a:pt x="1004440" y="3860800"/>
                  <a:pt x="958848" y="3860800"/>
                </a:cubicBezTo>
                <a:lnTo>
                  <a:pt x="628652" y="3860800"/>
                </a:lnTo>
                <a:cubicBezTo>
                  <a:pt x="583060" y="3860800"/>
                  <a:pt x="546101" y="3823840"/>
                  <a:pt x="546101" y="3778248"/>
                </a:cubicBezTo>
                <a:lnTo>
                  <a:pt x="546101" y="1085852"/>
                </a:lnTo>
                <a:cubicBezTo>
                  <a:pt x="546101" y="1040260"/>
                  <a:pt x="583060" y="1003300"/>
                  <a:pt x="628652" y="1003300"/>
                </a:cubicBezTo>
                <a:close/>
                <a:moveTo>
                  <a:pt x="2813052" y="723900"/>
                </a:moveTo>
                <a:lnTo>
                  <a:pt x="3143248" y="723900"/>
                </a:lnTo>
                <a:cubicBezTo>
                  <a:pt x="3188840" y="723900"/>
                  <a:pt x="3225800" y="760860"/>
                  <a:pt x="3225800" y="806452"/>
                </a:cubicBezTo>
                <a:lnTo>
                  <a:pt x="3225800" y="4235448"/>
                </a:lnTo>
                <a:cubicBezTo>
                  <a:pt x="3225800" y="4281040"/>
                  <a:pt x="3188840" y="4318000"/>
                  <a:pt x="3143248" y="4318000"/>
                </a:cubicBezTo>
                <a:lnTo>
                  <a:pt x="2813052" y="4318000"/>
                </a:lnTo>
                <a:cubicBezTo>
                  <a:pt x="2767460" y="4318000"/>
                  <a:pt x="2730500" y="4281040"/>
                  <a:pt x="2730500" y="4235448"/>
                </a:cubicBezTo>
                <a:lnTo>
                  <a:pt x="2730500" y="806452"/>
                </a:lnTo>
                <a:cubicBezTo>
                  <a:pt x="2730500" y="760860"/>
                  <a:pt x="2767460" y="723900"/>
                  <a:pt x="2813052" y="723900"/>
                </a:cubicBezTo>
                <a:close/>
                <a:moveTo>
                  <a:pt x="1720852" y="0"/>
                </a:moveTo>
                <a:lnTo>
                  <a:pt x="2051048" y="0"/>
                </a:lnTo>
                <a:cubicBezTo>
                  <a:pt x="2096640" y="0"/>
                  <a:pt x="2133600" y="36960"/>
                  <a:pt x="2133600" y="82552"/>
                </a:cubicBezTo>
                <a:lnTo>
                  <a:pt x="2133600" y="4616448"/>
                </a:lnTo>
                <a:cubicBezTo>
                  <a:pt x="2133600" y="4662040"/>
                  <a:pt x="2096640" y="4699000"/>
                  <a:pt x="2051048" y="4699000"/>
                </a:cubicBezTo>
                <a:lnTo>
                  <a:pt x="1720852" y="4699000"/>
                </a:lnTo>
                <a:cubicBezTo>
                  <a:pt x="1675260" y="4699000"/>
                  <a:pt x="1638300" y="4662040"/>
                  <a:pt x="1638300" y="4616448"/>
                </a:cubicBezTo>
                <a:lnTo>
                  <a:pt x="1638300" y="82552"/>
                </a:lnTo>
                <a:cubicBezTo>
                  <a:pt x="1638300" y="36960"/>
                  <a:pt x="1675260" y="0"/>
                  <a:pt x="1720852" y="0"/>
                </a:cubicBezTo>
                <a:close/>
              </a:path>
            </a:pathLst>
          </a:custGeom>
        </p:spPr>
        <p:txBody>
          <a:bodyPr wrap="square">
            <a:noAutofit/>
          </a:bodyPr>
          <a:lstStyle/>
          <a:p>
            <a:endParaRPr lang="fr-CA"/>
          </a:p>
        </p:txBody>
      </p:sp>
    </p:spTree>
    <p:extLst>
      <p:ext uri="{BB962C8B-B14F-4D97-AF65-F5344CB8AC3E}">
        <p14:creationId xmlns:p14="http://schemas.microsoft.com/office/powerpoint/2010/main" val="3765505523"/>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4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7251700" y="635000"/>
            <a:ext cx="4318000" cy="5588000"/>
          </a:xfrm>
          <a:custGeom>
            <a:avLst/>
            <a:gdLst>
              <a:gd name="connsiteX0" fmla="*/ 82552 w 4318000"/>
              <a:gd name="connsiteY0" fmla="*/ 1803400 h 5588000"/>
              <a:gd name="connsiteX1" fmla="*/ 412748 w 4318000"/>
              <a:gd name="connsiteY1" fmla="*/ 1803400 h 5588000"/>
              <a:gd name="connsiteX2" fmla="*/ 495300 w 4318000"/>
              <a:gd name="connsiteY2" fmla="*/ 1885952 h 5588000"/>
              <a:gd name="connsiteX3" fmla="*/ 495300 w 4318000"/>
              <a:gd name="connsiteY3" fmla="*/ 4083048 h 5588000"/>
              <a:gd name="connsiteX4" fmla="*/ 412748 w 4318000"/>
              <a:gd name="connsiteY4" fmla="*/ 4165600 h 5588000"/>
              <a:gd name="connsiteX5" fmla="*/ 82552 w 4318000"/>
              <a:gd name="connsiteY5" fmla="*/ 4165600 h 5588000"/>
              <a:gd name="connsiteX6" fmla="*/ 0 w 4318000"/>
              <a:gd name="connsiteY6" fmla="*/ 4083048 h 5588000"/>
              <a:gd name="connsiteX7" fmla="*/ 0 w 4318000"/>
              <a:gd name="connsiteY7" fmla="*/ 1885952 h 5588000"/>
              <a:gd name="connsiteX8" fmla="*/ 82552 w 4318000"/>
              <a:gd name="connsiteY8" fmla="*/ 1803400 h 5588000"/>
              <a:gd name="connsiteX9" fmla="*/ 3905252 w 4318000"/>
              <a:gd name="connsiteY9" fmla="*/ 1536700 h 5588000"/>
              <a:gd name="connsiteX10" fmla="*/ 4235447 w 4318000"/>
              <a:gd name="connsiteY10" fmla="*/ 1536700 h 5588000"/>
              <a:gd name="connsiteX11" fmla="*/ 4318000 w 4318000"/>
              <a:gd name="connsiteY11" fmla="*/ 1619252 h 5588000"/>
              <a:gd name="connsiteX12" fmla="*/ 4318000 w 4318000"/>
              <a:gd name="connsiteY12" fmla="*/ 3219448 h 5588000"/>
              <a:gd name="connsiteX13" fmla="*/ 4235447 w 4318000"/>
              <a:gd name="connsiteY13" fmla="*/ 3302000 h 5588000"/>
              <a:gd name="connsiteX14" fmla="*/ 3905252 w 4318000"/>
              <a:gd name="connsiteY14" fmla="*/ 3302000 h 5588000"/>
              <a:gd name="connsiteX15" fmla="*/ 3822699 w 4318000"/>
              <a:gd name="connsiteY15" fmla="*/ 3219448 h 5588000"/>
              <a:gd name="connsiteX16" fmla="*/ 3822699 w 4318000"/>
              <a:gd name="connsiteY16" fmla="*/ 1619252 h 5588000"/>
              <a:gd name="connsiteX17" fmla="*/ 3905252 w 4318000"/>
              <a:gd name="connsiteY17" fmla="*/ 1536700 h 5588000"/>
              <a:gd name="connsiteX18" fmla="*/ 2813052 w 4318000"/>
              <a:gd name="connsiteY18" fmla="*/ 1447800 h 5588000"/>
              <a:gd name="connsiteX19" fmla="*/ 3143248 w 4318000"/>
              <a:gd name="connsiteY19" fmla="*/ 1447800 h 5588000"/>
              <a:gd name="connsiteX20" fmla="*/ 3225800 w 4318000"/>
              <a:gd name="connsiteY20" fmla="*/ 1530352 h 5588000"/>
              <a:gd name="connsiteX21" fmla="*/ 3225800 w 4318000"/>
              <a:gd name="connsiteY21" fmla="*/ 5099048 h 5588000"/>
              <a:gd name="connsiteX22" fmla="*/ 3143248 w 4318000"/>
              <a:gd name="connsiteY22" fmla="*/ 5181600 h 5588000"/>
              <a:gd name="connsiteX23" fmla="*/ 2813052 w 4318000"/>
              <a:gd name="connsiteY23" fmla="*/ 5181600 h 5588000"/>
              <a:gd name="connsiteX24" fmla="*/ 2730500 w 4318000"/>
              <a:gd name="connsiteY24" fmla="*/ 5099048 h 5588000"/>
              <a:gd name="connsiteX25" fmla="*/ 2730500 w 4318000"/>
              <a:gd name="connsiteY25" fmla="*/ 1530352 h 5588000"/>
              <a:gd name="connsiteX26" fmla="*/ 2813052 w 4318000"/>
              <a:gd name="connsiteY26" fmla="*/ 1447800 h 5588000"/>
              <a:gd name="connsiteX27" fmla="*/ 628652 w 4318000"/>
              <a:gd name="connsiteY27" fmla="*/ 1447800 h 5588000"/>
              <a:gd name="connsiteX28" fmla="*/ 958848 w 4318000"/>
              <a:gd name="connsiteY28" fmla="*/ 1447800 h 5588000"/>
              <a:gd name="connsiteX29" fmla="*/ 1041400 w 4318000"/>
              <a:gd name="connsiteY29" fmla="*/ 1530352 h 5588000"/>
              <a:gd name="connsiteX30" fmla="*/ 1041400 w 4318000"/>
              <a:gd name="connsiteY30" fmla="*/ 4616448 h 5588000"/>
              <a:gd name="connsiteX31" fmla="*/ 958848 w 4318000"/>
              <a:gd name="connsiteY31" fmla="*/ 4699000 h 5588000"/>
              <a:gd name="connsiteX32" fmla="*/ 628652 w 4318000"/>
              <a:gd name="connsiteY32" fmla="*/ 4699000 h 5588000"/>
              <a:gd name="connsiteX33" fmla="*/ 546100 w 4318000"/>
              <a:gd name="connsiteY33" fmla="*/ 4616448 h 5588000"/>
              <a:gd name="connsiteX34" fmla="*/ 546100 w 4318000"/>
              <a:gd name="connsiteY34" fmla="*/ 1530352 h 5588000"/>
              <a:gd name="connsiteX35" fmla="*/ 628652 w 4318000"/>
              <a:gd name="connsiteY35" fmla="*/ 1447800 h 5588000"/>
              <a:gd name="connsiteX36" fmla="*/ 3359152 w 4318000"/>
              <a:gd name="connsiteY36" fmla="*/ 1003300 h 5588000"/>
              <a:gd name="connsiteX37" fmla="*/ 3689348 w 4318000"/>
              <a:gd name="connsiteY37" fmla="*/ 1003300 h 5588000"/>
              <a:gd name="connsiteX38" fmla="*/ 3771899 w 4318000"/>
              <a:gd name="connsiteY38" fmla="*/ 1085852 h 5588000"/>
              <a:gd name="connsiteX39" fmla="*/ 3771899 w 4318000"/>
              <a:gd name="connsiteY39" fmla="*/ 3778248 h 5588000"/>
              <a:gd name="connsiteX40" fmla="*/ 3689348 w 4318000"/>
              <a:gd name="connsiteY40" fmla="*/ 3860800 h 5588000"/>
              <a:gd name="connsiteX41" fmla="*/ 3359152 w 4318000"/>
              <a:gd name="connsiteY41" fmla="*/ 3860800 h 5588000"/>
              <a:gd name="connsiteX42" fmla="*/ 3276600 w 4318000"/>
              <a:gd name="connsiteY42" fmla="*/ 3778248 h 5588000"/>
              <a:gd name="connsiteX43" fmla="*/ 3276600 w 4318000"/>
              <a:gd name="connsiteY43" fmla="*/ 1085852 h 5588000"/>
              <a:gd name="connsiteX44" fmla="*/ 3359152 w 4318000"/>
              <a:gd name="connsiteY44" fmla="*/ 1003300 h 5588000"/>
              <a:gd name="connsiteX45" fmla="*/ 1720852 w 4318000"/>
              <a:gd name="connsiteY45" fmla="*/ 1003300 h 5588000"/>
              <a:gd name="connsiteX46" fmla="*/ 2051048 w 4318000"/>
              <a:gd name="connsiteY46" fmla="*/ 1003300 h 5588000"/>
              <a:gd name="connsiteX47" fmla="*/ 2133600 w 4318000"/>
              <a:gd name="connsiteY47" fmla="*/ 1085852 h 5588000"/>
              <a:gd name="connsiteX48" fmla="*/ 2133600 w 4318000"/>
              <a:gd name="connsiteY48" fmla="*/ 5505448 h 5588000"/>
              <a:gd name="connsiteX49" fmla="*/ 2051048 w 4318000"/>
              <a:gd name="connsiteY49" fmla="*/ 5588000 h 5588000"/>
              <a:gd name="connsiteX50" fmla="*/ 1720852 w 4318000"/>
              <a:gd name="connsiteY50" fmla="*/ 5588000 h 5588000"/>
              <a:gd name="connsiteX51" fmla="*/ 1638300 w 4318000"/>
              <a:gd name="connsiteY51" fmla="*/ 5505448 h 5588000"/>
              <a:gd name="connsiteX52" fmla="*/ 1638300 w 4318000"/>
              <a:gd name="connsiteY52" fmla="*/ 1085852 h 5588000"/>
              <a:gd name="connsiteX53" fmla="*/ 1720852 w 4318000"/>
              <a:gd name="connsiteY53" fmla="*/ 1003300 h 5588000"/>
              <a:gd name="connsiteX54" fmla="*/ 1174752 w 4318000"/>
              <a:gd name="connsiteY54" fmla="*/ 723900 h 5588000"/>
              <a:gd name="connsiteX55" fmla="*/ 1504948 w 4318000"/>
              <a:gd name="connsiteY55" fmla="*/ 723900 h 5588000"/>
              <a:gd name="connsiteX56" fmla="*/ 1587500 w 4318000"/>
              <a:gd name="connsiteY56" fmla="*/ 806452 h 5588000"/>
              <a:gd name="connsiteX57" fmla="*/ 1587500 w 4318000"/>
              <a:gd name="connsiteY57" fmla="*/ 4235448 h 5588000"/>
              <a:gd name="connsiteX58" fmla="*/ 1504948 w 4318000"/>
              <a:gd name="connsiteY58" fmla="*/ 4318000 h 5588000"/>
              <a:gd name="connsiteX59" fmla="*/ 1174752 w 4318000"/>
              <a:gd name="connsiteY59" fmla="*/ 4318000 h 5588000"/>
              <a:gd name="connsiteX60" fmla="*/ 1092200 w 4318000"/>
              <a:gd name="connsiteY60" fmla="*/ 4235448 h 5588000"/>
              <a:gd name="connsiteX61" fmla="*/ 1092200 w 4318000"/>
              <a:gd name="connsiteY61" fmla="*/ 806452 h 5588000"/>
              <a:gd name="connsiteX62" fmla="*/ 1174752 w 4318000"/>
              <a:gd name="connsiteY62" fmla="*/ 723900 h 5588000"/>
              <a:gd name="connsiteX63" fmla="*/ 2266952 w 4318000"/>
              <a:gd name="connsiteY63" fmla="*/ 0 h 5588000"/>
              <a:gd name="connsiteX64" fmla="*/ 2597148 w 4318000"/>
              <a:gd name="connsiteY64" fmla="*/ 0 h 5588000"/>
              <a:gd name="connsiteX65" fmla="*/ 2679700 w 4318000"/>
              <a:gd name="connsiteY65" fmla="*/ 82552 h 5588000"/>
              <a:gd name="connsiteX66" fmla="*/ 2679700 w 4318000"/>
              <a:gd name="connsiteY66" fmla="*/ 4616448 h 5588000"/>
              <a:gd name="connsiteX67" fmla="*/ 2597148 w 4318000"/>
              <a:gd name="connsiteY67" fmla="*/ 4699000 h 5588000"/>
              <a:gd name="connsiteX68" fmla="*/ 2266952 w 4318000"/>
              <a:gd name="connsiteY68" fmla="*/ 4699000 h 5588000"/>
              <a:gd name="connsiteX69" fmla="*/ 2184400 w 4318000"/>
              <a:gd name="connsiteY69" fmla="*/ 4616448 h 5588000"/>
              <a:gd name="connsiteX70" fmla="*/ 2184400 w 4318000"/>
              <a:gd name="connsiteY70" fmla="*/ 82552 h 5588000"/>
              <a:gd name="connsiteX71" fmla="*/ 2266952 w 4318000"/>
              <a:gd name="connsiteY71" fmla="*/ 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318000" h="5588000">
                <a:moveTo>
                  <a:pt x="82552" y="1803400"/>
                </a:moveTo>
                <a:lnTo>
                  <a:pt x="412748" y="1803400"/>
                </a:lnTo>
                <a:cubicBezTo>
                  <a:pt x="458340" y="1803400"/>
                  <a:pt x="495300" y="1840360"/>
                  <a:pt x="495300" y="1885952"/>
                </a:cubicBezTo>
                <a:lnTo>
                  <a:pt x="495300" y="4083048"/>
                </a:lnTo>
                <a:cubicBezTo>
                  <a:pt x="495300" y="4128640"/>
                  <a:pt x="458340" y="4165600"/>
                  <a:pt x="412748" y="4165600"/>
                </a:cubicBezTo>
                <a:lnTo>
                  <a:pt x="82552" y="4165600"/>
                </a:lnTo>
                <a:cubicBezTo>
                  <a:pt x="36960" y="4165600"/>
                  <a:pt x="0" y="4128640"/>
                  <a:pt x="0" y="4083048"/>
                </a:cubicBezTo>
                <a:lnTo>
                  <a:pt x="0" y="1885952"/>
                </a:lnTo>
                <a:cubicBezTo>
                  <a:pt x="0" y="1840360"/>
                  <a:pt x="36960" y="1803400"/>
                  <a:pt x="82552" y="1803400"/>
                </a:cubicBezTo>
                <a:close/>
                <a:moveTo>
                  <a:pt x="3905252" y="1536700"/>
                </a:moveTo>
                <a:lnTo>
                  <a:pt x="4235447" y="1536700"/>
                </a:lnTo>
                <a:cubicBezTo>
                  <a:pt x="4281039" y="1536700"/>
                  <a:pt x="4318000" y="1573660"/>
                  <a:pt x="4318000" y="1619252"/>
                </a:cubicBezTo>
                <a:lnTo>
                  <a:pt x="4318000" y="3219448"/>
                </a:lnTo>
                <a:cubicBezTo>
                  <a:pt x="4318000" y="3265040"/>
                  <a:pt x="4281039" y="3302000"/>
                  <a:pt x="4235447" y="3302000"/>
                </a:cubicBezTo>
                <a:lnTo>
                  <a:pt x="3905252" y="3302000"/>
                </a:lnTo>
                <a:cubicBezTo>
                  <a:pt x="3859660" y="3302000"/>
                  <a:pt x="3822699" y="3265040"/>
                  <a:pt x="3822699" y="3219448"/>
                </a:cubicBezTo>
                <a:lnTo>
                  <a:pt x="3822699" y="1619252"/>
                </a:lnTo>
                <a:cubicBezTo>
                  <a:pt x="3822699" y="1573660"/>
                  <a:pt x="3859660" y="1536700"/>
                  <a:pt x="3905252" y="1536700"/>
                </a:cubicBezTo>
                <a:close/>
                <a:moveTo>
                  <a:pt x="2813052" y="1447800"/>
                </a:moveTo>
                <a:lnTo>
                  <a:pt x="3143248" y="1447800"/>
                </a:lnTo>
                <a:cubicBezTo>
                  <a:pt x="3188840" y="1447800"/>
                  <a:pt x="3225800" y="1484760"/>
                  <a:pt x="3225800" y="1530352"/>
                </a:cubicBezTo>
                <a:lnTo>
                  <a:pt x="3225800" y="5099048"/>
                </a:lnTo>
                <a:cubicBezTo>
                  <a:pt x="3225800" y="5144640"/>
                  <a:pt x="3188840" y="5181600"/>
                  <a:pt x="3143248" y="5181600"/>
                </a:cubicBezTo>
                <a:lnTo>
                  <a:pt x="2813052" y="5181600"/>
                </a:lnTo>
                <a:cubicBezTo>
                  <a:pt x="2767460" y="5181600"/>
                  <a:pt x="2730500" y="5144640"/>
                  <a:pt x="2730500" y="5099048"/>
                </a:cubicBezTo>
                <a:lnTo>
                  <a:pt x="2730500" y="1530352"/>
                </a:lnTo>
                <a:cubicBezTo>
                  <a:pt x="2730500" y="1484760"/>
                  <a:pt x="2767460" y="1447800"/>
                  <a:pt x="2813052" y="1447800"/>
                </a:cubicBezTo>
                <a:close/>
                <a:moveTo>
                  <a:pt x="628652" y="1447800"/>
                </a:moveTo>
                <a:lnTo>
                  <a:pt x="958848" y="1447800"/>
                </a:lnTo>
                <a:cubicBezTo>
                  <a:pt x="1004440" y="1447800"/>
                  <a:pt x="1041400" y="1484760"/>
                  <a:pt x="1041400" y="1530352"/>
                </a:cubicBezTo>
                <a:lnTo>
                  <a:pt x="1041400" y="4616448"/>
                </a:lnTo>
                <a:cubicBezTo>
                  <a:pt x="1041400" y="4662040"/>
                  <a:pt x="1004440" y="4699000"/>
                  <a:pt x="958848" y="4699000"/>
                </a:cubicBezTo>
                <a:lnTo>
                  <a:pt x="628652" y="4699000"/>
                </a:lnTo>
                <a:cubicBezTo>
                  <a:pt x="583060" y="4699000"/>
                  <a:pt x="546100" y="4662040"/>
                  <a:pt x="546100" y="4616448"/>
                </a:cubicBezTo>
                <a:lnTo>
                  <a:pt x="546100" y="1530352"/>
                </a:lnTo>
                <a:cubicBezTo>
                  <a:pt x="546100" y="1484760"/>
                  <a:pt x="583060" y="1447800"/>
                  <a:pt x="628652" y="1447800"/>
                </a:cubicBezTo>
                <a:close/>
                <a:moveTo>
                  <a:pt x="3359152" y="1003300"/>
                </a:moveTo>
                <a:lnTo>
                  <a:pt x="3689348" y="1003300"/>
                </a:lnTo>
                <a:cubicBezTo>
                  <a:pt x="3734940" y="1003300"/>
                  <a:pt x="3771899" y="1040260"/>
                  <a:pt x="3771899" y="1085852"/>
                </a:cubicBezTo>
                <a:lnTo>
                  <a:pt x="3771899" y="3778248"/>
                </a:lnTo>
                <a:cubicBezTo>
                  <a:pt x="3771899" y="3823840"/>
                  <a:pt x="3734940" y="3860800"/>
                  <a:pt x="3689348" y="3860800"/>
                </a:cubicBezTo>
                <a:lnTo>
                  <a:pt x="3359152" y="3860800"/>
                </a:lnTo>
                <a:cubicBezTo>
                  <a:pt x="3313560" y="3860800"/>
                  <a:pt x="3276600" y="3823840"/>
                  <a:pt x="3276600" y="3778248"/>
                </a:cubicBezTo>
                <a:lnTo>
                  <a:pt x="3276600" y="1085852"/>
                </a:lnTo>
                <a:cubicBezTo>
                  <a:pt x="3276600" y="1040260"/>
                  <a:pt x="3313560" y="1003300"/>
                  <a:pt x="3359152" y="1003300"/>
                </a:cubicBezTo>
                <a:close/>
                <a:moveTo>
                  <a:pt x="1720852" y="1003300"/>
                </a:moveTo>
                <a:lnTo>
                  <a:pt x="2051048" y="1003300"/>
                </a:lnTo>
                <a:cubicBezTo>
                  <a:pt x="2096640" y="1003300"/>
                  <a:pt x="2133600" y="1040260"/>
                  <a:pt x="2133600" y="1085852"/>
                </a:cubicBezTo>
                <a:lnTo>
                  <a:pt x="2133600" y="5505448"/>
                </a:lnTo>
                <a:cubicBezTo>
                  <a:pt x="2133600" y="5551040"/>
                  <a:pt x="2096640" y="5588000"/>
                  <a:pt x="2051048" y="5588000"/>
                </a:cubicBezTo>
                <a:lnTo>
                  <a:pt x="1720852" y="5588000"/>
                </a:lnTo>
                <a:cubicBezTo>
                  <a:pt x="1675260" y="5588000"/>
                  <a:pt x="1638300" y="5551040"/>
                  <a:pt x="1638300" y="5505448"/>
                </a:cubicBezTo>
                <a:lnTo>
                  <a:pt x="1638300" y="1085852"/>
                </a:lnTo>
                <a:cubicBezTo>
                  <a:pt x="1638300" y="1040260"/>
                  <a:pt x="1675260" y="1003300"/>
                  <a:pt x="1720852" y="1003300"/>
                </a:cubicBezTo>
                <a:close/>
                <a:moveTo>
                  <a:pt x="1174752" y="723900"/>
                </a:moveTo>
                <a:lnTo>
                  <a:pt x="1504948" y="723900"/>
                </a:lnTo>
                <a:cubicBezTo>
                  <a:pt x="1550540" y="723900"/>
                  <a:pt x="1587500" y="760860"/>
                  <a:pt x="1587500" y="806452"/>
                </a:cubicBezTo>
                <a:lnTo>
                  <a:pt x="1587500" y="4235448"/>
                </a:lnTo>
                <a:cubicBezTo>
                  <a:pt x="1587500" y="4281040"/>
                  <a:pt x="1550540" y="4318000"/>
                  <a:pt x="1504948" y="4318000"/>
                </a:cubicBezTo>
                <a:lnTo>
                  <a:pt x="1174752" y="4318000"/>
                </a:lnTo>
                <a:cubicBezTo>
                  <a:pt x="1129160" y="4318000"/>
                  <a:pt x="1092200" y="4281040"/>
                  <a:pt x="1092200" y="4235448"/>
                </a:cubicBezTo>
                <a:lnTo>
                  <a:pt x="1092200" y="806452"/>
                </a:lnTo>
                <a:cubicBezTo>
                  <a:pt x="1092200" y="760860"/>
                  <a:pt x="1129160" y="723900"/>
                  <a:pt x="1174752" y="723900"/>
                </a:cubicBezTo>
                <a:close/>
                <a:moveTo>
                  <a:pt x="2266952" y="0"/>
                </a:moveTo>
                <a:lnTo>
                  <a:pt x="2597148" y="0"/>
                </a:lnTo>
                <a:cubicBezTo>
                  <a:pt x="2642740" y="0"/>
                  <a:pt x="2679700" y="36960"/>
                  <a:pt x="2679700" y="82552"/>
                </a:cubicBezTo>
                <a:lnTo>
                  <a:pt x="2679700" y="4616448"/>
                </a:lnTo>
                <a:cubicBezTo>
                  <a:pt x="2679700" y="4662040"/>
                  <a:pt x="2642740" y="4699000"/>
                  <a:pt x="2597148" y="4699000"/>
                </a:cubicBezTo>
                <a:lnTo>
                  <a:pt x="2266952" y="4699000"/>
                </a:lnTo>
                <a:cubicBezTo>
                  <a:pt x="2221360" y="4699000"/>
                  <a:pt x="2184400" y="4662040"/>
                  <a:pt x="2184400" y="4616448"/>
                </a:cubicBezTo>
                <a:lnTo>
                  <a:pt x="2184400" y="82552"/>
                </a:lnTo>
                <a:cubicBezTo>
                  <a:pt x="2184400" y="36960"/>
                  <a:pt x="2221360" y="0"/>
                  <a:pt x="2266952" y="0"/>
                </a:cubicBezTo>
                <a:close/>
              </a:path>
            </a:pathLst>
          </a:custGeom>
        </p:spPr>
        <p:txBody>
          <a:bodyPr wrap="square">
            <a:noAutofit/>
          </a:bodyPr>
          <a:lstStyle/>
          <a:p>
            <a:endParaRPr lang="fr-CA"/>
          </a:p>
        </p:txBody>
      </p:sp>
    </p:spTree>
    <p:extLst>
      <p:ext uri="{BB962C8B-B14F-4D97-AF65-F5344CB8AC3E}">
        <p14:creationId xmlns:p14="http://schemas.microsoft.com/office/powerpoint/2010/main" val="325958589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109565" y="2048073"/>
            <a:ext cx="2584580" cy="3191069"/>
          </a:xfrm>
          <a:custGeom>
            <a:avLst/>
            <a:gdLst>
              <a:gd name="connsiteX0" fmla="*/ 430772 w 2584580"/>
              <a:gd name="connsiteY0" fmla="*/ 0 h 3191069"/>
              <a:gd name="connsiteX1" fmla="*/ 2153808 w 2584580"/>
              <a:gd name="connsiteY1" fmla="*/ 0 h 3191069"/>
              <a:gd name="connsiteX2" fmla="*/ 2584580 w 2584580"/>
              <a:gd name="connsiteY2" fmla="*/ 430772 h 3191069"/>
              <a:gd name="connsiteX3" fmla="*/ 2584580 w 2584580"/>
              <a:gd name="connsiteY3" fmla="*/ 2760297 h 3191069"/>
              <a:gd name="connsiteX4" fmla="*/ 2153808 w 2584580"/>
              <a:gd name="connsiteY4" fmla="*/ 3191069 h 3191069"/>
              <a:gd name="connsiteX5" fmla="*/ 430772 w 2584580"/>
              <a:gd name="connsiteY5" fmla="*/ 3191069 h 3191069"/>
              <a:gd name="connsiteX6" fmla="*/ 0 w 2584580"/>
              <a:gd name="connsiteY6" fmla="*/ 2760297 h 3191069"/>
              <a:gd name="connsiteX7" fmla="*/ 0 w 2584580"/>
              <a:gd name="connsiteY7" fmla="*/ 430772 h 3191069"/>
              <a:gd name="connsiteX8" fmla="*/ 430772 w 2584580"/>
              <a:gd name="connsiteY8" fmla="*/ 0 h 3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580" h="3191069">
                <a:moveTo>
                  <a:pt x="430772" y="0"/>
                </a:moveTo>
                <a:lnTo>
                  <a:pt x="2153808" y="0"/>
                </a:lnTo>
                <a:cubicBezTo>
                  <a:pt x="2391717" y="0"/>
                  <a:pt x="2584580" y="192863"/>
                  <a:pt x="2584580" y="430772"/>
                </a:cubicBezTo>
                <a:lnTo>
                  <a:pt x="2584580" y="2760297"/>
                </a:lnTo>
                <a:cubicBezTo>
                  <a:pt x="2584580" y="2998206"/>
                  <a:pt x="2391717" y="3191069"/>
                  <a:pt x="2153808" y="3191069"/>
                </a:cubicBezTo>
                <a:lnTo>
                  <a:pt x="430772" y="3191069"/>
                </a:lnTo>
                <a:cubicBezTo>
                  <a:pt x="192863" y="3191069"/>
                  <a:pt x="0" y="2998206"/>
                  <a:pt x="0" y="2760297"/>
                </a:cubicBezTo>
                <a:lnTo>
                  <a:pt x="0" y="430772"/>
                </a:lnTo>
                <a:cubicBezTo>
                  <a:pt x="0" y="192863"/>
                  <a:pt x="192863" y="0"/>
                  <a:pt x="430772" y="0"/>
                </a:cubicBezTo>
                <a:close/>
              </a:path>
            </a:pathLst>
          </a:custGeom>
        </p:spPr>
        <p:txBody>
          <a:bodyPr wrap="square">
            <a:noAutofit/>
          </a:bodyPr>
          <a:lstStyle/>
          <a:p>
            <a:endParaRPr lang="fr-CA"/>
          </a:p>
        </p:txBody>
      </p:sp>
      <p:sp>
        <p:nvSpPr>
          <p:cNvPr id="14" name="Picture Placeholder 13"/>
          <p:cNvSpPr>
            <a:spLocks noGrp="1"/>
          </p:cNvSpPr>
          <p:nvPr>
            <p:ph type="pic" sz="quarter" idx="11"/>
          </p:nvPr>
        </p:nvSpPr>
        <p:spPr>
          <a:xfrm>
            <a:off x="4803710" y="2048073"/>
            <a:ext cx="2584580" cy="3191069"/>
          </a:xfrm>
          <a:custGeom>
            <a:avLst/>
            <a:gdLst>
              <a:gd name="connsiteX0" fmla="*/ 430772 w 2584580"/>
              <a:gd name="connsiteY0" fmla="*/ 0 h 3191069"/>
              <a:gd name="connsiteX1" fmla="*/ 2153808 w 2584580"/>
              <a:gd name="connsiteY1" fmla="*/ 0 h 3191069"/>
              <a:gd name="connsiteX2" fmla="*/ 2584580 w 2584580"/>
              <a:gd name="connsiteY2" fmla="*/ 430772 h 3191069"/>
              <a:gd name="connsiteX3" fmla="*/ 2584580 w 2584580"/>
              <a:gd name="connsiteY3" fmla="*/ 2760297 h 3191069"/>
              <a:gd name="connsiteX4" fmla="*/ 2153808 w 2584580"/>
              <a:gd name="connsiteY4" fmla="*/ 3191069 h 3191069"/>
              <a:gd name="connsiteX5" fmla="*/ 430772 w 2584580"/>
              <a:gd name="connsiteY5" fmla="*/ 3191069 h 3191069"/>
              <a:gd name="connsiteX6" fmla="*/ 0 w 2584580"/>
              <a:gd name="connsiteY6" fmla="*/ 2760297 h 3191069"/>
              <a:gd name="connsiteX7" fmla="*/ 0 w 2584580"/>
              <a:gd name="connsiteY7" fmla="*/ 430772 h 3191069"/>
              <a:gd name="connsiteX8" fmla="*/ 430772 w 2584580"/>
              <a:gd name="connsiteY8" fmla="*/ 0 h 3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580" h="3191069">
                <a:moveTo>
                  <a:pt x="430772" y="0"/>
                </a:moveTo>
                <a:lnTo>
                  <a:pt x="2153808" y="0"/>
                </a:lnTo>
                <a:cubicBezTo>
                  <a:pt x="2391717" y="0"/>
                  <a:pt x="2584580" y="192863"/>
                  <a:pt x="2584580" y="430772"/>
                </a:cubicBezTo>
                <a:lnTo>
                  <a:pt x="2584580" y="2760297"/>
                </a:lnTo>
                <a:cubicBezTo>
                  <a:pt x="2584580" y="2998206"/>
                  <a:pt x="2391717" y="3191069"/>
                  <a:pt x="2153808" y="3191069"/>
                </a:cubicBezTo>
                <a:lnTo>
                  <a:pt x="430772" y="3191069"/>
                </a:lnTo>
                <a:cubicBezTo>
                  <a:pt x="192863" y="3191069"/>
                  <a:pt x="0" y="2998206"/>
                  <a:pt x="0" y="2760297"/>
                </a:cubicBezTo>
                <a:lnTo>
                  <a:pt x="0" y="430772"/>
                </a:lnTo>
                <a:cubicBezTo>
                  <a:pt x="0" y="192863"/>
                  <a:pt x="192863" y="0"/>
                  <a:pt x="430772" y="0"/>
                </a:cubicBezTo>
                <a:close/>
              </a:path>
            </a:pathLst>
          </a:custGeom>
        </p:spPr>
        <p:txBody>
          <a:bodyPr wrap="square">
            <a:noAutofit/>
          </a:bodyPr>
          <a:lstStyle/>
          <a:p>
            <a:endParaRPr lang="fr-CA"/>
          </a:p>
        </p:txBody>
      </p:sp>
      <p:sp>
        <p:nvSpPr>
          <p:cNvPr id="15" name="Picture Placeholder 14"/>
          <p:cNvSpPr>
            <a:spLocks noGrp="1"/>
          </p:cNvSpPr>
          <p:nvPr>
            <p:ph type="pic" sz="quarter" idx="12"/>
          </p:nvPr>
        </p:nvSpPr>
        <p:spPr>
          <a:xfrm>
            <a:off x="8497855" y="2048073"/>
            <a:ext cx="2584580" cy="3191069"/>
          </a:xfrm>
          <a:custGeom>
            <a:avLst/>
            <a:gdLst>
              <a:gd name="connsiteX0" fmla="*/ 430772 w 2584580"/>
              <a:gd name="connsiteY0" fmla="*/ 0 h 3191069"/>
              <a:gd name="connsiteX1" fmla="*/ 2153808 w 2584580"/>
              <a:gd name="connsiteY1" fmla="*/ 0 h 3191069"/>
              <a:gd name="connsiteX2" fmla="*/ 2584580 w 2584580"/>
              <a:gd name="connsiteY2" fmla="*/ 430772 h 3191069"/>
              <a:gd name="connsiteX3" fmla="*/ 2584580 w 2584580"/>
              <a:gd name="connsiteY3" fmla="*/ 2760297 h 3191069"/>
              <a:gd name="connsiteX4" fmla="*/ 2153808 w 2584580"/>
              <a:gd name="connsiteY4" fmla="*/ 3191069 h 3191069"/>
              <a:gd name="connsiteX5" fmla="*/ 430772 w 2584580"/>
              <a:gd name="connsiteY5" fmla="*/ 3191069 h 3191069"/>
              <a:gd name="connsiteX6" fmla="*/ 0 w 2584580"/>
              <a:gd name="connsiteY6" fmla="*/ 2760297 h 3191069"/>
              <a:gd name="connsiteX7" fmla="*/ 0 w 2584580"/>
              <a:gd name="connsiteY7" fmla="*/ 430772 h 3191069"/>
              <a:gd name="connsiteX8" fmla="*/ 430772 w 2584580"/>
              <a:gd name="connsiteY8" fmla="*/ 0 h 3191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4580" h="3191069">
                <a:moveTo>
                  <a:pt x="430772" y="0"/>
                </a:moveTo>
                <a:lnTo>
                  <a:pt x="2153808" y="0"/>
                </a:lnTo>
                <a:cubicBezTo>
                  <a:pt x="2391717" y="0"/>
                  <a:pt x="2584580" y="192863"/>
                  <a:pt x="2584580" y="430772"/>
                </a:cubicBezTo>
                <a:lnTo>
                  <a:pt x="2584580" y="2760297"/>
                </a:lnTo>
                <a:cubicBezTo>
                  <a:pt x="2584580" y="2998206"/>
                  <a:pt x="2391717" y="3191069"/>
                  <a:pt x="2153808" y="3191069"/>
                </a:cubicBezTo>
                <a:lnTo>
                  <a:pt x="430772" y="3191069"/>
                </a:lnTo>
                <a:cubicBezTo>
                  <a:pt x="192863" y="3191069"/>
                  <a:pt x="0" y="2998206"/>
                  <a:pt x="0" y="2760297"/>
                </a:cubicBezTo>
                <a:lnTo>
                  <a:pt x="0" y="430772"/>
                </a:lnTo>
                <a:cubicBezTo>
                  <a:pt x="0" y="192863"/>
                  <a:pt x="192863" y="0"/>
                  <a:pt x="430772" y="0"/>
                </a:cubicBezTo>
                <a:close/>
              </a:path>
            </a:pathLst>
          </a:custGeom>
        </p:spPr>
        <p:txBody>
          <a:bodyPr wrap="square">
            <a:noAutofit/>
          </a:bodyPr>
          <a:lstStyle/>
          <a:p>
            <a:endParaRPr lang="fr-CA"/>
          </a:p>
        </p:txBody>
      </p:sp>
    </p:spTree>
    <p:extLst>
      <p:ext uri="{BB962C8B-B14F-4D97-AF65-F5344CB8AC3E}">
        <p14:creationId xmlns:p14="http://schemas.microsoft.com/office/powerpoint/2010/main" val="2710732282"/>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112763" y="2068286"/>
            <a:ext cx="4426856" cy="4034971"/>
          </a:xfrm>
          <a:custGeom>
            <a:avLst/>
            <a:gdLst>
              <a:gd name="connsiteX0" fmla="*/ 140417 w 4426856"/>
              <a:gd name="connsiteY0" fmla="*/ 0 h 4034971"/>
              <a:gd name="connsiteX1" fmla="*/ 4286439 w 4426856"/>
              <a:gd name="connsiteY1" fmla="*/ 0 h 4034971"/>
              <a:gd name="connsiteX2" fmla="*/ 4426856 w 4426856"/>
              <a:gd name="connsiteY2" fmla="*/ 140417 h 4034971"/>
              <a:gd name="connsiteX3" fmla="*/ 4426856 w 4426856"/>
              <a:gd name="connsiteY3" fmla="*/ 3894554 h 4034971"/>
              <a:gd name="connsiteX4" fmla="*/ 4286439 w 4426856"/>
              <a:gd name="connsiteY4" fmla="*/ 4034971 h 4034971"/>
              <a:gd name="connsiteX5" fmla="*/ 140417 w 4426856"/>
              <a:gd name="connsiteY5" fmla="*/ 4034971 h 4034971"/>
              <a:gd name="connsiteX6" fmla="*/ 0 w 4426856"/>
              <a:gd name="connsiteY6" fmla="*/ 3894554 h 4034971"/>
              <a:gd name="connsiteX7" fmla="*/ 0 w 4426856"/>
              <a:gd name="connsiteY7" fmla="*/ 140417 h 4034971"/>
              <a:gd name="connsiteX8" fmla="*/ 140417 w 4426856"/>
              <a:gd name="connsiteY8" fmla="*/ 0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856" h="4034971">
                <a:moveTo>
                  <a:pt x="140417" y="0"/>
                </a:moveTo>
                <a:lnTo>
                  <a:pt x="4286439" y="0"/>
                </a:lnTo>
                <a:cubicBezTo>
                  <a:pt x="4363989" y="0"/>
                  <a:pt x="4426856" y="62867"/>
                  <a:pt x="4426856" y="140417"/>
                </a:cubicBezTo>
                <a:lnTo>
                  <a:pt x="4426856" y="3894554"/>
                </a:lnTo>
                <a:cubicBezTo>
                  <a:pt x="4426856" y="3972104"/>
                  <a:pt x="4363989" y="4034971"/>
                  <a:pt x="4286439" y="4034971"/>
                </a:cubicBezTo>
                <a:lnTo>
                  <a:pt x="140417" y="4034971"/>
                </a:lnTo>
                <a:cubicBezTo>
                  <a:pt x="62867" y="4034971"/>
                  <a:pt x="0" y="3972104"/>
                  <a:pt x="0" y="3894554"/>
                </a:cubicBezTo>
                <a:lnTo>
                  <a:pt x="0" y="140417"/>
                </a:lnTo>
                <a:cubicBezTo>
                  <a:pt x="0" y="62867"/>
                  <a:pt x="62867" y="0"/>
                  <a:pt x="140417" y="0"/>
                </a:cubicBezTo>
                <a:close/>
              </a:path>
            </a:pathLst>
          </a:custGeom>
        </p:spPr>
        <p:txBody>
          <a:bodyPr wrap="square">
            <a:noAutofit/>
          </a:bodyPr>
          <a:lstStyle/>
          <a:p>
            <a:endParaRPr lang="fr-CA"/>
          </a:p>
        </p:txBody>
      </p:sp>
      <p:sp>
        <p:nvSpPr>
          <p:cNvPr id="12" name="Picture Placeholder 11"/>
          <p:cNvSpPr>
            <a:spLocks noGrp="1"/>
          </p:cNvSpPr>
          <p:nvPr>
            <p:ph type="pic" sz="quarter" idx="11"/>
          </p:nvPr>
        </p:nvSpPr>
        <p:spPr>
          <a:xfrm>
            <a:off x="6652382" y="2068286"/>
            <a:ext cx="4426856" cy="4034971"/>
          </a:xfrm>
          <a:custGeom>
            <a:avLst/>
            <a:gdLst>
              <a:gd name="connsiteX0" fmla="*/ 140417 w 4426856"/>
              <a:gd name="connsiteY0" fmla="*/ 0 h 4034971"/>
              <a:gd name="connsiteX1" fmla="*/ 4286439 w 4426856"/>
              <a:gd name="connsiteY1" fmla="*/ 0 h 4034971"/>
              <a:gd name="connsiteX2" fmla="*/ 4426856 w 4426856"/>
              <a:gd name="connsiteY2" fmla="*/ 140417 h 4034971"/>
              <a:gd name="connsiteX3" fmla="*/ 4426856 w 4426856"/>
              <a:gd name="connsiteY3" fmla="*/ 3894554 h 4034971"/>
              <a:gd name="connsiteX4" fmla="*/ 4286439 w 4426856"/>
              <a:gd name="connsiteY4" fmla="*/ 4034971 h 4034971"/>
              <a:gd name="connsiteX5" fmla="*/ 140417 w 4426856"/>
              <a:gd name="connsiteY5" fmla="*/ 4034971 h 4034971"/>
              <a:gd name="connsiteX6" fmla="*/ 0 w 4426856"/>
              <a:gd name="connsiteY6" fmla="*/ 3894554 h 4034971"/>
              <a:gd name="connsiteX7" fmla="*/ 0 w 4426856"/>
              <a:gd name="connsiteY7" fmla="*/ 140417 h 4034971"/>
              <a:gd name="connsiteX8" fmla="*/ 140417 w 4426856"/>
              <a:gd name="connsiteY8" fmla="*/ 0 h 403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6856" h="4034971">
                <a:moveTo>
                  <a:pt x="140417" y="0"/>
                </a:moveTo>
                <a:lnTo>
                  <a:pt x="4286439" y="0"/>
                </a:lnTo>
                <a:cubicBezTo>
                  <a:pt x="4363989" y="0"/>
                  <a:pt x="4426856" y="62867"/>
                  <a:pt x="4426856" y="140417"/>
                </a:cubicBezTo>
                <a:lnTo>
                  <a:pt x="4426856" y="3894554"/>
                </a:lnTo>
                <a:cubicBezTo>
                  <a:pt x="4426856" y="3972104"/>
                  <a:pt x="4363989" y="4034971"/>
                  <a:pt x="4286439" y="4034971"/>
                </a:cubicBezTo>
                <a:lnTo>
                  <a:pt x="140417" y="4034971"/>
                </a:lnTo>
                <a:cubicBezTo>
                  <a:pt x="62867" y="4034971"/>
                  <a:pt x="0" y="3972104"/>
                  <a:pt x="0" y="3894554"/>
                </a:cubicBezTo>
                <a:lnTo>
                  <a:pt x="0" y="140417"/>
                </a:lnTo>
                <a:cubicBezTo>
                  <a:pt x="0" y="62867"/>
                  <a:pt x="62867" y="0"/>
                  <a:pt x="140417" y="0"/>
                </a:cubicBezTo>
                <a:close/>
              </a:path>
            </a:pathLst>
          </a:custGeom>
        </p:spPr>
        <p:txBody>
          <a:bodyPr wrap="square">
            <a:noAutofit/>
          </a:bodyPr>
          <a:lstStyle/>
          <a:p>
            <a:endParaRPr lang="fr-CA"/>
          </a:p>
        </p:txBody>
      </p:sp>
    </p:spTree>
    <p:extLst>
      <p:ext uri="{BB962C8B-B14F-4D97-AF65-F5344CB8AC3E}">
        <p14:creationId xmlns:p14="http://schemas.microsoft.com/office/powerpoint/2010/main" val="255276817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5" name="Picture Placeholder 14"/>
          <p:cNvSpPr>
            <a:spLocks noGrp="1"/>
          </p:cNvSpPr>
          <p:nvPr>
            <p:ph type="pic" sz="quarter" idx="14" hasCustomPrompt="1"/>
          </p:nvPr>
        </p:nvSpPr>
        <p:spPr>
          <a:xfrm>
            <a:off x="1236213" y="2889250"/>
            <a:ext cx="1517498" cy="1517498"/>
          </a:xfrm>
          <a:prstGeom prst="ellipse">
            <a:avLst/>
          </a:prstGeom>
        </p:spPr>
        <p:txBody>
          <a:bodyPr>
            <a:normAutofit/>
          </a:bodyPr>
          <a:lstStyle>
            <a:lvl1pPr>
              <a:defRPr sz="1600"/>
            </a:lvl1pPr>
          </a:lstStyle>
          <a:p>
            <a:r>
              <a:rPr lang="en-CA"/>
              <a:t>Picture</a:t>
            </a:r>
            <a:endParaRPr lang="fr-CA"/>
          </a:p>
        </p:txBody>
      </p:sp>
      <p:sp>
        <p:nvSpPr>
          <p:cNvPr id="23" name="Picture Placeholder 14"/>
          <p:cNvSpPr>
            <a:spLocks noGrp="1"/>
          </p:cNvSpPr>
          <p:nvPr>
            <p:ph type="pic" sz="quarter" idx="15" hasCustomPrompt="1"/>
          </p:nvPr>
        </p:nvSpPr>
        <p:spPr>
          <a:xfrm>
            <a:off x="3966960" y="2889250"/>
            <a:ext cx="1517498" cy="1517498"/>
          </a:xfrm>
          <a:prstGeom prst="ellipse">
            <a:avLst/>
          </a:prstGeom>
        </p:spPr>
        <p:txBody>
          <a:bodyPr/>
          <a:lstStyle>
            <a:lvl1pPr>
              <a:defRPr sz="1600"/>
            </a:lvl1pPr>
          </a:lstStyle>
          <a:p>
            <a:r>
              <a:rPr lang="fr-CA"/>
              <a:t>Picture</a:t>
            </a:r>
          </a:p>
        </p:txBody>
      </p:sp>
      <p:sp>
        <p:nvSpPr>
          <p:cNvPr id="24" name="Picture Placeholder 14"/>
          <p:cNvSpPr>
            <a:spLocks noGrp="1"/>
          </p:cNvSpPr>
          <p:nvPr>
            <p:ph type="pic" sz="quarter" idx="16" hasCustomPrompt="1"/>
          </p:nvPr>
        </p:nvSpPr>
        <p:spPr>
          <a:xfrm>
            <a:off x="6715868" y="2889250"/>
            <a:ext cx="1517498" cy="1517498"/>
          </a:xfrm>
          <a:prstGeom prst="ellipse">
            <a:avLst/>
          </a:prstGeom>
        </p:spPr>
        <p:txBody>
          <a:bodyPr>
            <a:normAutofit/>
          </a:bodyPr>
          <a:lstStyle>
            <a:lvl1pPr>
              <a:defRPr sz="1600"/>
            </a:lvl1pPr>
          </a:lstStyle>
          <a:p>
            <a:r>
              <a:rPr lang="en-CA"/>
              <a:t>Picture</a:t>
            </a:r>
            <a:endParaRPr lang="fr-CA"/>
          </a:p>
        </p:txBody>
      </p:sp>
      <p:sp>
        <p:nvSpPr>
          <p:cNvPr id="25" name="Picture Placeholder 14"/>
          <p:cNvSpPr>
            <a:spLocks noGrp="1"/>
          </p:cNvSpPr>
          <p:nvPr>
            <p:ph type="pic" sz="quarter" idx="17" hasCustomPrompt="1"/>
          </p:nvPr>
        </p:nvSpPr>
        <p:spPr>
          <a:xfrm>
            <a:off x="9463157" y="2889250"/>
            <a:ext cx="1517498" cy="1517498"/>
          </a:xfrm>
          <a:prstGeom prst="ellipse">
            <a:avLst/>
          </a:prstGeom>
        </p:spPr>
        <p:txBody>
          <a:bodyPr>
            <a:normAutofit/>
          </a:bodyPr>
          <a:lstStyle>
            <a:lvl1pPr>
              <a:defRPr sz="1600"/>
            </a:lvl1pPr>
          </a:lstStyle>
          <a:p>
            <a:r>
              <a:rPr lang="en-CA"/>
              <a:t>Picture</a:t>
            </a:r>
            <a:endParaRPr lang="fr-CA"/>
          </a:p>
        </p:txBody>
      </p:sp>
    </p:spTree>
    <p:extLst>
      <p:ext uri="{BB962C8B-B14F-4D97-AF65-F5344CB8AC3E}">
        <p14:creationId xmlns:p14="http://schemas.microsoft.com/office/powerpoint/2010/main" val="720818694"/>
      </p:ext>
    </p:extLst>
  </p:cSld>
  <p:clrMapOvr>
    <a:masterClrMapping/>
  </p:clrMapOvr>
  <p:transition spd="slow">
    <p:push dir="u"/>
  </p:transition>
  <p:extLst>
    <p:ext uri="{DCECCB84-F9BA-43D5-87BE-67443E8EF086}">
      <p15:sldGuideLst xmlns:p15="http://schemas.microsoft.com/office/powerpoint/2012/main">
        <p15:guide id="1" pos="3840">
          <p15:clr>
            <a:srgbClr val="FBAE40"/>
          </p15:clr>
        </p15:guide>
        <p15:guide id="2" orient="horz" pos="18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12192000" cy="6858000"/>
          </a:xfrm>
        </p:spPr>
        <p:txBody>
          <a:bodyPr/>
          <a:lstStyle/>
          <a:p>
            <a:endParaRPr lang="fr-CA"/>
          </a:p>
        </p:txBody>
      </p:sp>
      <p:sp>
        <p:nvSpPr>
          <p:cNvPr id="20" name="Picture Placeholder 19"/>
          <p:cNvSpPr>
            <a:spLocks noGrp="1"/>
          </p:cNvSpPr>
          <p:nvPr>
            <p:ph type="pic" sz="quarter" idx="10" hasCustomPrompt="1"/>
          </p:nvPr>
        </p:nvSpPr>
        <p:spPr>
          <a:xfrm>
            <a:off x="890788" y="1920808"/>
            <a:ext cx="1157087" cy="1047465"/>
          </a:xfrm>
          <a:custGeom>
            <a:avLst/>
            <a:gdLst>
              <a:gd name="connsiteX0" fmla="*/ 46644 w 1157087"/>
              <a:gd name="connsiteY0" fmla="*/ 0 h 1047465"/>
              <a:gd name="connsiteX1" fmla="*/ 1110443 w 1157087"/>
              <a:gd name="connsiteY1" fmla="*/ 0 h 1047465"/>
              <a:gd name="connsiteX2" fmla="*/ 1157087 w 1157087"/>
              <a:gd name="connsiteY2" fmla="*/ 46644 h 1047465"/>
              <a:gd name="connsiteX3" fmla="*/ 1157087 w 1157087"/>
              <a:gd name="connsiteY3" fmla="*/ 1000821 h 1047465"/>
              <a:gd name="connsiteX4" fmla="*/ 1110443 w 1157087"/>
              <a:gd name="connsiteY4" fmla="*/ 1047465 h 1047465"/>
              <a:gd name="connsiteX5" fmla="*/ 46644 w 1157087"/>
              <a:gd name="connsiteY5" fmla="*/ 1047465 h 1047465"/>
              <a:gd name="connsiteX6" fmla="*/ 0 w 1157087"/>
              <a:gd name="connsiteY6" fmla="*/ 1000821 h 1047465"/>
              <a:gd name="connsiteX7" fmla="*/ 0 w 1157087"/>
              <a:gd name="connsiteY7" fmla="*/ 46644 h 1047465"/>
              <a:gd name="connsiteX8" fmla="*/ 46644 w 1157087"/>
              <a:gd name="connsiteY8" fmla="*/ 0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87" h="1047465">
                <a:moveTo>
                  <a:pt x="46644" y="0"/>
                </a:moveTo>
                <a:lnTo>
                  <a:pt x="1110443" y="0"/>
                </a:lnTo>
                <a:cubicBezTo>
                  <a:pt x="1136204" y="0"/>
                  <a:pt x="1157087" y="20883"/>
                  <a:pt x="1157087" y="46644"/>
                </a:cubicBezTo>
                <a:lnTo>
                  <a:pt x="1157087" y="1000821"/>
                </a:lnTo>
                <a:cubicBezTo>
                  <a:pt x="1157087" y="1026582"/>
                  <a:pt x="1136204" y="1047465"/>
                  <a:pt x="1110443" y="1047465"/>
                </a:cubicBezTo>
                <a:lnTo>
                  <a:pt x="46644" y="1047465"/>
                </a:lnTo>
                <a:cubicBezTo>
                  <a:pt x="20883" y="1047465"/>
                  <a:pt x="0" y="1026582"/>
                  <a:pt x="0" y="1000821"/>
                </a:cubicBezTo>
                <a:lnTo>
                  <a:pt x="0" y="46644"/>
                </a:lnTo>
                <a:cubicBezTo>
                  <a:pt x="0" y="20883"/>
                  <a:pt x="20883" y="0"/>
                  <a:pt x="46644" y="0"/>
                </a:cubicBezTo>
                <a:close/>
              </a:path>
            </a:pathLst>
          </a:custGeom>
        </p:spPr>
        <p:txBody>
          <a:bodyPr wrap="square">
            <a:noAutofit/>
          </a:bodyPr>
          <a:lstStyle>
            <a:lvl1pPr>
              <a:defRPr sz="1600"/>
            </a:lvl1pPr>
          </a:lstStyle>
          <a:p>
            <a:r>
              <a:rPr lang="en-CA"/>
              <a:t>Picture</a:t>
            </a:r>
            <a:endParaRPr lang="fr-CA"/>
          </a:p>
        </p:txBody>
      </p:sp>
      <p:sp>
        <p:nvSpPr>
          <p:cNvPr id="21" name="Picture Placeholder 20"/>
          <p:cNvSpPr>
            <a:spLocks noGrp="1"/>
          </p:cNvSpPr>
          <p:nvPr>
            <p:ph type="pic" sz="quarter" idx="11" hasCustomPrompt="1"/>
          </p:nvPr>
        </p:nvSpPr>
        <p:spPr>
          <a:xfrm>
            <a:off x="890788" y="3434429"/>
            <a:ext cx="1157087" cy="1047465"/>
          </a:xfrm>
          <a:custGeom>
            <a:avLst/>
            <a:gdLst>
              <a:gd name="connsiteX0" fmla="*/ 46644 w 1157087"/>
              <a:gd name="connsiteY0" fmla="*/ 0 h 1047465"/>
              <a:gd name="connsiteX1" fmla="*/ 1110443 w 1157087"/>
              <a:gd name="connsiteY1" fmla="*/ 0 h 1047465"/>
              <a:gd name="connsiteX2" fmla="*/ 1157087 w 1157087"/>
              <a:gd name="connsiteY2" fmla="*/ 46644 h 1047465"/>
              <a:gd name="connsiteX3" fmla="*/ 1157087 w 1157087"/>
              <a:gd name="connsiteY3" fmla="*/ 1000821 h 1047465"/>
              <a:gd name="connsiteX4" fmla="*/ 1110443 w 1157087"/>
              <a:gd name="connsiteY4" fmla="*/ 1047465 h 1047465"/>
              <a:gd name="connsiteX5" fmla="*/ 46644 w 1157087"/>
              <a:gd name="connsiteY5" fmla="*/ 1047465 h 1047465"/>
              <a:gd name="connsiteX6" fmla="*/ 0 w 1157087"/>
              <a:gd name="connsiteY6" fmla="*/ 1000821 h 1047465"/>
              <a:gd name="connsiteX7" fmla="*/ 0 w 1157087"/>
              <a:gd name="connsiteY7" fmla="*/ 46644 h 1047465"/>
              <a:gd name="connsiteX8" fmla="*/ 46644 w 1157087"/>
              <a:gd name="connsiteY8" fmla="*/ 0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87" h="1047465">
                <a:moveTo>
                  <a:pt x="46644" y="0"/>
                </a:moveTo>
                <a:lnTo>
                  <a:pt x="1110443" y="0"/>
                </a:lnTo>
                <a:cubicBezTo>
                  <a:pt x="1136204" y="0"/>
                  <a:pt x="1157087" y="20883"/>
                  <a:pt x="1157087" y="46644"/>
                </a:cubicBezTo>
                <a:lnTo>
                  <a:pt x="1157087" y="1000821"/>
                </a:lnTo>
                <a:cubicBezTo>
                  <a:pt x="1157087" y="1026582"/>
                  <a:pt x="1136204" y="1047465"/>
                  <a:pt x="1110443" y="1047465"/>
                </a:cubicBezTo>
                <a:lnTo>
                  <a:pt x="46644" y="1047465"/>
                </a:lnTo>
                <a:cubicBezTo>
                  <a:pt x="20883" y="1047465"/>
                  <a:pt x="0" y="1026582"/>
                  <a:pt x="0" y="1000821"/>
                </a:cubicBezTo>
                <a:lnTo>
                  <a:pt x="0" y="46644"/>
                </a:lnTo>
                <a:cubicBezTo>
                  <a:pt x="0" y="20883"/>
                  <a:pt x="20883" y="0"/>
                  <a:pt x="46644" y="0"/>
                </a:cubicBezTo>
                <a:close/>
              </a:path>
            </a:pathLst>
          </a:custGeom>
        </p:spPr>
        <p:txBody>
          <a:bodyPr wrap="square">
            <a:noAutofit/>
          </a:bodyPr>
          <a:lstStyle>
            <a:lvl1pPr>
              <a:defRPr sz="1600"/>
            </a:lvl1pPr>
          </a:lstStyle>
          <a:p>
            <a:r>
              <a:rPr lang="fr-CA"/>
              <a:t>Picture</a:t>
            </a:r>
          </a:p>
          <a:p>
            <a:endParaRPr lang="fr-CA"/>
          </a:p>
        </p:txBody>
      </p:sp>
      <p:sp>
        <p:nvSpPr>
          <p:cNvPr id="22" name="Picture Placeholder 21"/>
          <p:cNvSpPr>
            <a:spLocks noGrp="1"/>
          </p:cNvSpPr>
          <p:nvPr>
            <p:ph type="pic" sz="quarter" idx="12" hasCustomPrompt="1"/>
          </p:nvPr>
        </p:nvSpPr>
        <p:spPr>
          <a:xfrm>
            <a:off x="890788" y="4931818"/>
            <a:ext cx="1157087" cy="1047465"/>
          </a:xfrm>
          <a:custGeom>
            <a:avLst/>
            <a:gdLst>
              <a:gd name="connsiteX0" fmla="*/ 46644 w 1157087"/>
              <a:gd name="connsiteY0" fmla="*/ 0 h 1047465"/>
              <a:gd name="connsiteX1" fmla="*/ 1110443 w 1157087"/>
              <a:gd name="connsiteY1" fmla="*/ 0 h 1047465"/>
              <a:gd name="connsiteX2" fmla="*/ 1157087 w 1157087"/>
              <a:gd name="connsiteY2" fmla="*/ 46644 h 1047465"/>
              <a:gd name="connsiteX3" fmla="*/ 1157087 w 1157087"/>
              <a:gd name="connsiteY3" fmla="*/ 1000821 h 1047465"/>
              <a:gd name="connsiteX4" fmla="*/ 1110443 w 1157087"/>
              <a:gd name="connsiteY4" fmla="*/ 1047465 h 1047465"/>
              <a:gd name="connsiteX5" fmla="*/ 46644 w 1157087"/>
              <a:gd name="connsiteY5" fmla="*/ 1047465 h 1047465"/>
              <a:gd name="connsiteX6" fmla="*/ 0 w 1157087"/>
              <a:gd name="connsiteY6" fmla="*/ 1000821 h 1047465"/>
              <a:gd name="connsiteX7" fmla="*/ 0 w 1157087"/>
              <a:gd name="connsiteY7" fmla="*/ 46644 h 1047465"/>
              <a:gd name="connsiteX8" fmla="*/ 46644 w 1157087"/>
              <a:gd name="connsiteY8" fmla="*/ 0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87" h="1047465">
                <a:moveTo>
                  <a:pt x="46644" y="0"/>
                </a:moveTo>
                <a:lnTo>
                  <a:pt x="1110443" y="0"/>
                </a:lnTo>
                <a:cubicBezTo>
                  <a:pt x="1136204" y="0"/>
                  <a:pt x="1157087" y="20883"/>
                  <a:pt x="1157087" y="46644"/>
                </a:cubicBezTo>
                <a:lnTo>
                  <a:pt x="1157087" y="1000821"/>
                </a:lnTo>
                <a:cubicBezTo>
                  <a:pt x="1157087" y="1026582"/>
                  <a:pt x="1136204" y="1047465"/>
                  <a:pt x="1110443" y="1047465"/>
                </a:cubicBezTo>
                <a:lnTo>
                  <a:pt x="46644" y="1047465"/>
                </a:lnTo>
                <a:cubicBezTo>
                  <a:pt x="20883" y="1047465"/>
                  <a:pt x="0" y="1026582"/>
                  <a:pt x="0" y="1000821"/>
                </a:cubicBezTo>
                <a:lnTo>
                  <a:pt x="0" y="46644"/>
                </a:lnTo>
                <a:cubicBezTo>
                  <a:pt x="0" y="20883"/>
                  <a:pt x="20883" y="0"/>
                  <a:pt x="46644" y="0"/>
                </a:cubicBezTo>
                <a:close/>
              </a:path>
            </a:pathLst>
          </a:custGeom>
        </p:spPr>
        <p:txBody>
          <a:bodyPr wrap="square">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Picture</a:t>
            </a:r>
            <a:endParaRPr lang="fr-CA"/>
          </a:p>
          <a:p>
            <a:endParaRPr lang="fr-CA"/>
          </a:p>
        </p:txBody>
      </p:sp>
      <p:sp>
        <p:nvSpPr>
          <p:cNvPr id="26" name="Picture Placeholder 25"/>
          <p:cNvSpPr>
            <a:spLocks noGrp="1"/>
          </p:cNvSpPr>
          <p:nvPr>
            <p:ph type="pic" sz="quarter" idx="13" hasCustomPrompt="1"/>
          </p:nvPr>
        </p:nvSpPr>
        <p:spPr>
          <a:xfrm>
            <a:off x="6510538" y="1926094"/>
            <a:ext cx="1157087" cy="1047465"/>
          </a:xfrm>
          <a:custGeom>
            <a:avLst/>
            <a:gdLst>
              <a:gd name="connsiteX0" fmla="*/ 46644 w 1157087"/>
              <a:gd name="connsiteY0" fmla="*/ 0 h 1047465"/>
              <a:gd name="connsiteX1" fmla="*/ 1110443 w 1157087"/>
              <a:gd name="connsiteY1" fmla="*/ 0 h 1047465"/>
              <a:gd name="connsiteX2" fmla="*/ 1157087 w 1157087"/>
              <a:gd name="connsiteY2" fmla="*/ 46644 h 1047465"/>
              <a:gd name="connsiteX3" fmla="*/ 1157087 w 1157087"/>
              <a:gd name="connsiteY3" fmla="*/ 1000821 h 1047465"/>
              <a:gd name="connsiteX4" fmla="*/ 1110443 w 1157087"/>
              <a:gd name="connsiteY4" fmla="*/ 1047465 h 1047465"/>
              <a:gd name="connsiteX5" fmla="*/ 46644 w 1157087"/>
              <a:gd name="connsiteY5" fmla="*/ 1047465 h 1047465"/>
              <a:gd name="connsiteX6" fmla="*/ 0 w 1157087"/>
              <a:gd name="connsiteY6" fmla="*/ 1000821 h 1047465"/>
              <a:gd name="connsiteX7" fmla="*/ 0 w 1157087"/>
              <a:gd name="connsiteY7" fmla="*/ 46644 h 1047465"/>
              <a:gd name="connsiteX8" fmla="*/ 46644 w 1157087"/>
              <a:gd name="connsiteY8" fmla="*/ 0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87" h="1047465">
                <a:moveTo>
                  <a:pt x="46644" y="0"/>
                </a:moveTo>
                <a:lnTo>
                  <a:pt x="1110443" y="0"/>
                </a:lnTo>
                <a:cubicBezTo>
                  <a:pt x="1136204" y="0"/>
                  <a:pt x="1157087" y="20883"/>
                  <a:pt x="1157087" y="46644"/>
                </a:cubicBezTo>
                <a:lnTo>
                  <a:pt x="1157087" y="1000821"/>
                </a:lnTo>
                <a:cubicBezTo>
                  <a:pt x="1157087" y="1026582"/>
                  <a:pt x="1136204" y="1047465"/>
                  <a:pt x="1110443" y="1047465"/>
                </a:cubicBezTo>
                <a:lnTo>
                  <a:pt x="46644" y="1047465"/>
                </a:lnTo>
                <a:cubicBezTo>
                  <a:pt x="20883" y="1047465"/>
                  <a:pt x="0" y="1026582"/>
                  <a:pt x="0" y="1000821"/>
                </a:cubicBezTo>
                <a:lnTo>
                  <a:pt x="0" y="46644"/>
                </a:lnTo>
                <a:cubicBezTo>
                  <a:pt x="0" y="20883"/>
                  <a:pt x="20883" y="0"/>
                  <a:pt x="46644" y="0"/>
                </a:cubicBezTo>
                <a:close/>
              </a:path>
            </a:pathLst>
          </a:custGeom>
        </p:spPr>
        <p:txBody>
          <a:bodyPr wrap="square">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Picture</a:t>
            </a:r>
            <a:endParaRPr lang="fr-CA"/>
          </a:p>
          <a:p>
            <a:endParaRPr lang="fr-CA"/>
          </a:p>
        </p:txBody>
      </p:sp>
      <p:sp>
        <p:nvSpPr>
          <p:cNvPr id="27" name="Picture Placeholder 26"/>
          <p:cNvSpPr>
            <a:spLocks noGrp="1"/>
          </p:cNvSpPr>
          <p:nvPr>
            <p:ph type="pic" sz="quarter" idx="14" hasCustomPrompt="1"/>
          </p:nvPr>
        </p:nvSpPr>
        <p:spPr>
          <a:xfrm>
            <a:off x="6510538" y="3439715"/>
            <a:ext cx="1157087" cy="1047465"/>
          </a:xfrm>
          <a:custGeom>
            <a:avLst/>
            <a:gdLst>
              <a:gd name="connsiteX0" fmla="*/ 46644 w 1157087"/>
              <a:gd name="connsiteY0" fmla="*/ 0 h 1047465"/>
              <a:gd name="connsiteX1" fmla="*/ 1110443 w 1157087"/>
              <a:gd name="connsiteY1" fmla="*/ 0 h 1047465"/>
              <a:gd name="connsiteX2" fmla="*/ 1157087 w 1157087"/>
              <a:gd name="connsiteY2" fmla="*/ 46644 h 1047465"/>
              <a:gd name="connsiteX3" fmla="*/ 1157087 w 1157087"/>
              <a:gd name="connsiteY3" fmla="*/ 1000821 h 1047465"/>
              <a:gd name="connsiteX4" fmla="*/ 1110443 w 1157087"/>
              <a:gd name="connsiteY4" fmla="*/ 1047465 h 1047465"/>
              <a:gd name="connsiteX5" fmla="*/ 46644 w 1157087"/>
              <a:gd name="connsiteY5" fmla="*/ 1047465 h 1047465"/>
              <a:gd name="connsiteX6" fmla="*/ 0 w 1157087"/>
              <a:gd name="connsiteY6" fmla="*/ 1000821 h 1047465"/>
              <a:gd name="connsiteX7" fmla="*/ 0 w 1157087"/>
              <a:gd name="connsiteY7" fmla="*/ 46644 h 1047465"/>
              <a:gd name="connsiteX8" fmla="*/ 46644 w 1157087"/>
              <a:gd name="connsiteY8" fmla="*/ 0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87" h="1047465">
                <a:moveTo>
                  <a:pt x="46644" y="0"/>
                </a:moveTo>
                <a:lnTo>
                  <a:pt x="1110443" y="0"/>
                </a:lnTo>
                <a:cubicBezTo>
                  <a:pt x="1136204" y="0"/>
                  <a:pt x="1157087" y="20883"/>
                  <a:pt x="1157087" y="46644"/>
                </a:cubicBezTo>
                <a:lnTo>
                  <a:pt x="1157087" y="1000821"/>
                </a:lnTo>
                <a:cubicBezTo>
                  <a:pt x="1157087" y="1026582"/>
                  <a:pt x="1136204" y="1047465"/>
                  <a:pt x="1110443" y="1047465"/>
                </a:cubicBezTo>
                <a:lnTo>
                  <a:pt x="46644" y="1047465"/>
                </a:lnTo>
                <a:cubicBezTo>
                  <a:pt x="20883" y="1047465"/>
                  <a:pt x="0" y="1026582"/>
                  <a:pt x="0" y="1000821"/>
                </a:cubicBezTo>
                <a:lnTo>
                  <a:pt x="0" y="46644"/>
                </a:lnTo>
                <a:cubicBezTo>
                  <a:pt x="0" y="20883"/>
                  <a:pt x="20883" y="0"/>
                  <a:pt x="46644" y="0"/>
                </a:cubicBezTo>
                <a:close/>
              </a:path>
            </a:pathLst>
          </a:custGeom>
        </p:spPr>
        <p:txBody>
          <a:bodyPr wrap="square">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Picture</a:t>
            </a:r>
            <a:endParaRPr lang="fr-CA"/>
          </a:p>
          <a:p>
            <a:endParaRPr lang="fr-CA"/>
          </a:p>
        </p:txBody>
      </p:sp>
      <p:sp>
        <p:nvSpPr>
          <p:cNvPr id="28" name="Picture Placeholder 27"/>
          <p:cNvSpPr>
            <a:spLocks noGrp="1"/>
          </p:cNvSpPr>
          <p:nvPr>
            <p:ph type="pic" sz="quarter" idx="15" hasCustomPrompt="1"/>
          </p:nvPr>
        </p:nvSpPr>
        <p:spPr>
          <a:xfrm>
            <a:off x="6510538" y="4937104"/>
            <a:ext cx="1157087" cy="1047465"/>
          </a:xfrm>
          <a:custGeom>
            <a:avLst/>
            <a:gdLst>
              <a:gd name="connsiteX0" fmla="*/ 46644 w 1157087"/>
              <a:gd name="connsiteY0" fmla="*/ 0 h 1047465"/>
              <a:gd name="connsiteX1" fmla="*/ 1110443 w 1157087"/>
              <a:gd name="connsiteY1" fmla="*/ 0 h 1047465"/>
              <a:gd name="connsiteX2" fmla="*/ 1157087 w 1157087"/>
              <a:gd name="connsiteY2" fmla="*/ 46644 h 1047465"/>
              <a:gd name="connsiteX3" fmla="*/ 1157087 w 1157087"/>
              <a:gd name="connsiteY3" fmla="*/ 1000821 h 1047465"/>
              <a:gd name="connsiteX4" fmla="*/ 1110443 w 1157087"/>
              <a:gd name="connsiteY4" fmla="*/ 1047465 h 1047465"/>
              <a:gd name="connsiteX5" fmla="*/ 46644 w 1157087"/>
              <a:gd name="connsiteY5" fmla="*/ 1047465 h 1047465"/>
              <a:gd name="connsiteX6" fmla="*/ 0 w 1157087"/>
              <a:gd name="connsiteY6" fmla="*/ 1000821 h 1047465"/>
              <a:gd name="connsiteX7" fmla="*/ 0 w 1157087"/>
              <a:gd name="connsiteY7" fmla="*/ 46644 h 1047465"/>
              <a:gd name="connsiteX8" fmla="*/ 46644 w 1157087"/>
              <a:gd name="connsiteY8" fmla="*/ 0 h 1047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087" h="1047465">
                <a:moveTo>
                  <a:pt x="46644" y="0"/>
                </a:moveTo>
                <a:lnTo>
                  <a:pt x="1110443" y="0"/>
                </a:lnTo>
                <a:cubicBezTo>
                  <a:pt x="1136204" y="0"/>
                  <a:pt x="1157087" y="20883"/>
                  <a:pt x="1157087" y="46644"/>
                </a:cubicBezTo>
                <a:lnTo>
                  <a:pt x="1157087" y="1000821"/>
                </a:lnTo>
                <a:cubicBezTo>
                  <a:pt x="1157087" y="1026582"/>
                  <a:pt x="1136204" y="1047465"/>
                  <a:pt x="1110443" y="1047465"/>
                </a:cubicBezTo>
                <a:lnTo>
                  <a:pt x="46644" y="1047465"/>
                </a:lnTo>
                <a:cubicBezTo>
                  <a:pt x="20883" y="1047465"/>
                  <a:pt x="0" y="1026582"/>
                  <a:pt x="0" y="1000821"/>
                </a:cubicBezTo>
                <a:lnTo>
                  <a:pt x="0" y="46644"/>
                </a:lnTo>
                <a:cubicBezTo>
                  <a:pt x="0" y="20883"/>
                  <a:pt x="20883" y="0"/>
                  <a:pt x="46644" y="0"/>
                </a:cubicBezTo>
                <a:close/>
              </a:path>
            </a:pathLst>
          </a:custGeom>
        </p:spPr>
        <p:txBody>
          <a:bodyPr wrap="square">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CA"/>
              <a:t>Picture</a:t>
            </a:r>
            <a:endParaRPr lang="fr-CA"/>
          </a:p>
          <a:p>
            <a:endParaRPr lang="fr-CA"/>
          </a:p>
        </p:txBody>
      </p:sp>
    </p:spTree>
    <p:extLst>
      <p:ext uri="{BB962C8B-B14F-4D97-AF65-F5344CB8AC3E}">
        <p14:creationId xmlns:p14="http://schemas.microsoft.com/office/powerpoint/2010/main" val="209352422"/>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4064000" cy="6858000"/>
          </a:xfrm>
        </p:spPr>
        <p:txBody>
          <a:bodyPr/>
          <a:lstStyle/>
          <a:p>
            <a:endParaRPr lang="fr-CA"/>
          </a:p>
        </p:txBody>
      </p:sp>
      <p:sp>
        <p:nvSpPr>
          <p:cNvPr id="19" name="Picture Placeholder 6"/>
          <p:cNvSpPr>
            <a:spLocks noGrp="1"/>
          </p:cNvSpPr>
          <p:nvPr>
            <p:ph type="pic" sz="quarter" idx="12"/>
          </p:nvPr>
        </p:nvSpPr>
        <p:spPr>
          <a:xfrm>
            <a:off x="8127996" y="0"/>
            <a:ext cx="4064000" cy="6858000"/>
          </a:xfrm>
        </p:spPr>
        <p:txBody>
          <a:bodyPr/>
          <a:lstStyle/>
          <a:p>
            <a:endParaRPr lang="fr-CA"/>
          </a:p>
        </p:txBody>
      </p:sp>
    </p:spTree>
    <p:extLst>
      <p:ext uri="{BB962C8B-B14F-4D97-AF65-F5344CB8AC3E}">
        <p14:creationId xmlns:p14="http://schemas.microsoft.com/office/powerpoint/2010/main" val="103129209"/>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00485" y="2018341"/>
            <a:ext cx="2422394" cy="2349381"/>
          </a:xfrm>
        </p:spPr>
        <p:txBody>
          <a:bodyPr/>
          <a:lstStyle/>
          <a:p>
            <a:endParaRPr lang="fr-CA"/>
          </a:p>
        </p:txBody>
      </p:sp>
      <p:sp>
        <p:nvSpPr>
          <p:cNvPr id="12" name="Picture Placeholder 6"/>
          <p:cNvSpPr>
            <a:spLocks noGrp="1"/>
          </p:cNvSpPr>
          <p:nvPr>
            <p:ph type="pic" sz="quarter" idx="11"/>
          </p:nvPr>
        </p:nvSpPr>
        <p:spPr>
          <a:xfrm>
            <a:off x="3423364" y="2018341"/>
            <a:ext cx="2422394" cy="2349381"/>
          </a:xfrm>
        </p:spPr>
        <p:txBody>
          <a:bodyPr/>
          <a:lstStyle/>
          <a:p>
            <a:endParaRPr lang="fr-CA"/>
          </a:p>
        </p:txBody>
      </p:sp>
      <p:sp>
        <p:nvSpPr>
          <p:cNvPr id="13" name="Picture Placeholder 6"/>
          <p:cNvSpPr>
            <a:spLocks noGrp="1"/>
          </p:cNvSpPr>
          <p:nvPr>
            <p:ph type="pic" sz="quarter" idx="12"/>
          </p:nvPr>
        </p:nvSpPr>
        <p:spPr>
          <a:xfrm>
            <a:off x="6346243" y="2018341"/>
            <a:ext cx="2422394" cy="2349381"/>
          </a:xfrm>
        </p:spPr>
        <p:txBody>
          <a:bodyPr/>
          <a:lstStyle/>
          <a:p>
            <a:endParaRPr lang="fr-CA"/>
          </a:p>
        </p:txBody>
      </p:sp>
      <p:sp>
        <p:nvSpPr>
          <p:cNvPr id="14" name="Picture Placeholder 6"/>
          <p:cNvSpPr>
            <a:spLocks noGrp="1"/>
          </p:cNvSpPr>
          <p:nvPr>
            <p:ph type="pic" sz="quarter" idx="13"/>
          </p:nvPr>
        </p:nvSpPr>
        <p:spPr>
          <a:xfrm>
            <a:off x="9269122" y="2018341"/>
            <a:ext cx="2422394" cy="2349381"/>
          </a:xfrm>
        </p:spPr>
        <p:txBody>
          <a:bodyPr/>
          <a:lstStyle/>
          <a:p>
            <a:endParaRPr lang="fr-CA"/>
          </a:p>
        </p:txBody>
      </p:sp>
    </p:spTree>
    <p:extLst>
      <p:ext uri="{BB962C8B-B14F-4D97-AF65-F5344CB8AC3E}">
        <p14:creationId xmlns:p14="http://schemas.microsoft.com/office/powerpoint/2010/main" val="3449527862"/>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50952" y="695402"/>
            <a:ext cx="4210050" cy="5437769"/>
          </a:xfrm>
        </p:spPr>
        <p:txBody>
          <a:bodyPr/>
          <a:lstStyle/>
          <a:p>
            <a:endParaRPr lang="fr-CA"/>
          </a:p>
        </p:txBody>
      </p:sp>
      <p:sp>
        <p:nvSpPr>
          <p:cNvPr id="8" name="Picture Placeholder 6"/>
          <p:cNvSpPr>
            <a:spLocks noGrp="1"/>
          </p:cNvSpPr>
          <p:nvPr>
            <p:ph type="pic" sz="quarter" idx="11"/>
          </p:nvPr>
        </p:nvSpPr>
        <p:spPr>
          <a:xfrm>
            <a:off x="4981652" y="695402"/>
            <a:ext cx="2266950" cy="5437770"/>
          </a:xfrm>
        </p:spPr>
        <p:txBody>
          <a:bodyPr/>
          <a:lstStyle/>
          <a:p>
            <a:endParaRPr lang="fr-CA"/>
          </a:p>
        </p:txBody>
      </p:sp>
      <p:sp>
        <p:nvSpPr>
          <p:cNvPr id="10" name="Picture Placeholder 6"/>
          <p:cNvSpPr>
            <a:spLocks noGrp="1"/>
          </p:cNvSpPr>
          <p:nvPr>
            <p:ph type="pic" sz="quarter" idx="13"/>
          </p:nvPr>
        </p:nvSpPr>
        <p:spPr>
          <a:xfrm>
            <a:off x="7369252" y="4352762"/>
            <a:ext cx="4210050" cy="1780409"/>
          </a:xfrm>
        </p:spPr>
        <p:txBody>
          <a:bodyPr/>
          <a:lstStyle/>
          <a:p>
            <a:endParaRPr lang="fr-CA"/>
          </a:p>
        </p:txBody>
      </p:sp>
      <p:sp>
        <p:nvSpPr>
          <p:cNvPr id="11" name="Picture Placeholder 6"/>
          <p:cNvSpPr>
            <a:spLocks noGrp="1"/>
          </p:cNvSpPr>
          <p:nvPr>
            <p:ph type="pic" sz="quarter" idx="14"/>
          </p:nvPr>
        </p:nvSpPr>
        <p:spPr>
          <a:xfrm>
            <a:off x="7369252" y="695401"/>
            <a:ext cx="4210050" cy="3536591"/>
          </a:xfrm>
        </p:spPr>
        <p:txBody>
          <a:bodyPr/>
          <a:lstStyle/>
          <a:p>
            <a:endParaRPr lang="fr-CA"/>
          </a:p>
        </p:txBody>
      </p:sp>
    </p:spTree>
    <p:extLst>
      <p:ext uri="{BB962C8B-B14F-4D97-AF65-F5344CB8AC3E}">
        <p14:creationId xmlns:p14="http://schemas.microsoft.com/office/powerpoint/2010/main" val="2230736439"/>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50952" y="695402"/>
            <a:ext cx="4210050" cy="5437769"/>
          </a:xfrm>
        </p:spPr>
        <p:txBody>
          <a:bodyPr/>
          <a:lstStyle/>
          <a:p>
            <a:endParaRPr lang="fr-CA"/>
          </a:p>
        </p:txBody>
      </p:sp>
      <p:sp>
        <p:nvSpPr>
          <p:cNvPr id="9" name="Picture Placeholder 6"/>
          <p:cNvSpPr>
            <a:spLocks noGrp="1"/>
          </p:cNvSpPr>
          <p:nvPr>
            <p:ph type="pic" sz="quarter" idx="12"/>
          </p:nvPr>
        </p:nvSpPr>
        <p:spPr>
          <a:xfrm>
            <a:off x="4981652" y="3649422"/>
            <a:ext cx="4141518" cy="2483749"/>
          </a:xfrm>
        </p:spPr>
        <p:txBody>
          <a:bodyPr/>
          <a:lstStyle/>
          <a:p>
            <a:endParaRPr lang="fr-CA"/>
          </a:p>
        </p:txBody>
      </p:sp>
      <p:sp>
        <p:nvSpPr>
          <p:cNvPr id="11" name="Picture Placeholder 6"/>
          <p:cNvSpPr>
            <a:spLocks noGrp="1"/>
          </p:cNvSpPr>
          <p:nvPr>
            <p:ph type="pic" sz="quarter" idx="14"/>
          </p:nvPr>
        </p:nvSpPr>
        <p:spPr>
          <a:xfrm>
            <a:off x="4981652" y="695402"/>
            <a:ext cx="6597650" cy="2832100"/>
          </a:xfrm>
        </p:spPr>
        <p:txBody>
          <a:bodyPr/>
          <a:lstStyle/>
          <a:p>
            <a:endParaRPr lang="fr-CA"/>
          </a:p>
        </p:txBody>
      </p:sp>
      <p:sp>
        <p:nvSpPr>
          <p:cNvPr id="6" name="Picture Placeholder 6"/>
          <p:cNvSpPr>
            <a:spLocks noGrp="1"/>
          </p:cNvSpPr>
          <p:nvPr>
            <p:ph type="pic" sz="quarter" idx="15"/>
          </p:nvPr>
        </p:nvSpPr>
        <p:spPr>
          <a:xfrm>
            <a:off x="9243820" y="3649422"/>
            <a:ext cx="2335482" cy="2483749"/>
          </a:xfrm>
        </p:spPr>
        <p:txBody>
          <a:bodyPr/>
          <a:lstStyle/>
          <a:p>
            <a:endParaRPr lang="fr-CA"/>
          </a:p>
        </p:txBody>
      </p:sp>
    </p:spTree>
    <p:extLst>
      <p:ext uri="{BB962C8B-B14F-4D97-AF65-F5344CB8AC3E}">
        <p14:creationId xmlns:p14="http://schemas.microsoft.com/office/powerpoint/2010/main" val="395452284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a:custGeom>
            <a:avLst/>
            <a:gdLst>
              <a:gd name="connsiteX0" fmla="*/ 9902347 w 12192000"/>
              <a:gd name="connsiteY0" fmla="*/ 2304640 h 6858000"/>
              <a:gd name="connsiteX1" fmla="*/ 10303598 w 12192000"/>
              <a:gd name="connsiteY1" fmla="*/ 2635616 h 6858000"/>
              <a:gd name="connsiteX2" fmla="*/ 10467714 w 12192000"/>
              <a:gd name="connsiteY2" fmla="*/ 3131050 h 6858000"/>
              <a:gd name="connsiteX3" fmla="*/ 10187981 w 12192000"/>
              <a:gd name="connsiteY3" fmla="*/ 3725703 h 6858000"/>
              <a:gd name="connsiteX4" fmla="*/ 1048754 w 12192000"/>
              <a:gd name="connsiteY4" fmla="*/ 6753104 h 6858000"/>
              <a:gd name="connsiteX5" fmla="*/ 732090 w 12192000"/>
              <a:gd name="connsiteY5" fmla="*/ 6858000 h 6858000"/>
              <a:gd name="connsiteX6" fmla="*/ 0 w 12192000"/>
              <a:gd name="connsiteY6" fmla="*/ 6858000 h 6858000"/>
              <a:gd name="connsiteX7" fmla="*/ 0 w 12192000"/>
              <a:gd name="connsiteY7" fmla="*/ 5546729 h 6858000"/>
              <a:gd name="connsiteX8" fmla="*/ 228433 w 12192000"/>
              <a:gd name="connsiteY8" fmla="*/ 5471060 h 6858000"/>
              <a:gd name="connsiteX9" fmla="*/ 9724179 w 12192000"/>
              <a:gd name="connsiteY9" fmla="*/ 2325561 h 6858000"/>
              <a:gd name="connsiteX10" fmla="*/ 9902347 w 12192000"/>
              <a:gd name="connsiteY10" fmla="*/ 2304640 h 6858000"/>
              <a:gd name="connsiteX11" fmla="*/ 11395979 w 12192000"/>
              <a:gd name="connsiteY11" fmla="*/ 0 h 6858000"/>
              <a:gd name="connsiteX12" fmla="*/ 12192000 w 12192000"/>
              <a:gd name="connsiteY12" fmla="*/ 0 h 6858000"/>
              <a:gd name="connsiteX13" fmla="*/ 12192000 w 12192000"/>
              <a:gd name="connsiteY13" fmla="*/ 1290093 h 6858000"/>
              <a:gd name="connsiteX14" fmla="*/ 11921111 w 12192000"/>
              <a:gd name="connsiteY14" fmla="*/ 1379827 h 6858000"/>
              <a:gd name="connsiteX15" fmla="*/ 2425364 w 12192000"/>
              <a:gd name="connsiteY15" fmla="*/ 4525326 h 6858000"/>
              <a:gd name="connsiteX16" fmla="*/ 1824465 w 12192000"/>
              <a:gd name="connsiteY16" fmla="*/ 4222386 h 6858000"/>
              <a:gd name="connsiteX17" fmla="*/ 1660351 w 12192000"/>
              <a:gd name="connsiteY17" fmla="*/ 3726951 h 6858000"/>
              <a:gd name="connsiteX18" fmla="*/ 1961562 w 12192000"/>
              <a:gd name="connsiteY18" fmla="*/ 3125184 h 6858000"/>
              <a:gd name="connsiteX19" fmla="*/ 11100790 w 12192000"/>
              <a:gd name="connsiteY19" fmla="*/ 977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902347" y="2304640"/>
                </a:moveTo>
                <a:cubicBezTo>
                  <a:pt x="10078465" y="2320254"/>
                  <a:pt x="10239380" y="2441751"/>
                  <a:pt x="10303598" y="2635616"/>
                </a:cubicBezTo>
                <a:cubicBezTo>
                  <a:pt x="10467714" y="3131050"/>
                  <a:pt x="10467714" y="3131050"/>
                  <a:pt x="10467714" y="3131050"/>
                </a:cubicBezTo>
                <a:cubicBezTo>
                  <a:pt x="10546202" y="3367998"/>
                  <a:pt x="10424247" y="3647439"/>
                  <a:pt x="10187981" y="3725703"/>
                </a:cubicBezTo>
                <a:cubicBezTo>
                  <a:pt x="6235883" y="5034849"/>
                  <a:pt x="3271809" y="6016709"/>
                  <a:pt x="1048754" y="6753104"/>
                </a:cubicBezTo>
                <a:lnTo>
                  <a:pt x="732090" y="6858000"/>
                </a:lnTo>
                <a:lnTo>
                  <a:pt x="0" y="6858000"/>
                </a:lnTo>
                <a:lnTo>
                  <a:pt x="0" y="5546729"/>
                </a:lnTo>
                <a:lnTo>
                  <a:pt x="228433" y="5471060"/>
                </a:lnTo>
                <a:cubicBezTo>
                  <a:pt x="9724179" y="2325561"/>
                  <a:pt x="9724179" y="2325561"/>
                  <a:pt x="9724179" y="2325561"/>
                </a:cubicBezTo>
                <a:cubicBezTo>
                  <a:pt x="9783245" y="2305995"/>
                  <a:pt x="9843640" y="2299435"/>
                  <a:pt x="9902347" y="2304640"/>
                </a:cubicBezTo>
                <a:close/>
                <a:moveTo>
                  <a:pt x="11395979" y="0"/>
                </a:moveTo>
                <a:lnTo>
                  <a:pt x="12192000" y="0"/>
                </a:lnTo>
                <a:lnTo>
                  <a:pt x="12192000" y="1290093"/>
                </a:lnTo>
                <a:lnTo>
                  <a:pt x="11921111" y="1379827"/>
                </a:lnTo>
                <a:cubicBezTo>
                  <a:pt x="2425364" y="4525326"/>
                  <a:pt x="2425364" y="4525326"/>
                  <a:pt x="2425364" y="4525326"/>
                </a:cubicBezTo>
                <a:cubicBezTo>
                  <a:pt x="2189097" y="4603590"/>
                  <a:pt x="1902955" y="4459333"/>
                  <a:pt x="1824465" y="4222386"/>
                </a:cubicBezTo>
                <a:lnTo>
                  <a:pt x="1660351" y="3726951"/>
                </a:lnTo>
                <a:cubicBezTo>
                  <a:pt x="1574726" y="3468464"/>
                  <a:pt x="1725295" y="3203448"/>
                  <a:pt x="1961562" y="3125184"/>
                </a:cubicBezTo>
                <a:cubicBezTo>
                  <a:pt x="5913661" y="1816037"/>
                  <a:pt x="8877734" y="834177"/>
                  <a:pt x="11100790" y="97783"/>
                </a:cubicBezTo>
                <a:close/>
              </a:path>
            </a:pathLst>
          </a:custGeom>
        </p:spPr>
        <p:txBody>
          <a:bodyPr wrap="square">
            <a:noAutofit/>
          </a:bodyPr>
          <a:lstStyle/>
          <a:p>
            <a:endParaRPr lang="fr-CA"/>
          </a:p>
        </p:txBody>
      </p:sp>
    </p:spTree>
    <p:extLst>
      <p:ext uri="{BB962C8B-B14F-4D97-AF65-F5344CB8AC3E}">
        <p14:creationId xmlns:p14="http://schemas.microsoft.com/office/powerpoint/2010/main" val="1770288515"/>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39801" y="695402"/>
            <a:ext cx="4210050" cy="2432050"/>
          </a:xfrm>
        </p:spPr>
        <p:txBody>
          <a:bodyPr/>
          <a:lstStyle/>
          <a:p>
            <a:endParaRPr lang="fr-CA"/>
          </a:p>
        </p:txBody>
      </p:sp>
      <p:sp>
        <p:nvSpPr>
          <p:cNvPr id="9" name="Picture Placeholder 6"/>
          <p:cNvSpPr>
            <a:spLocks noGrp="1"/>
          </p:cNvSpPr>
          <p:nvPr>
            <p:ph type="pic" sz="quarter" idx="12"/>
          </p:nvPr>
        </p:nvSpPr>
        <p:spPr>
          <a:xfrm>
            <a:off x="6021657" y="3260648"/>
            <a:ext cx="3090361" cy="2872524"/>
          </a:xfrm>
        </p:spPr>
        <p:txBody>
          <a:bodyPr/>
          <a:lstStyle/>
          <a:p>
            <a:endParaRPr lang="fr-CA"/>
          </a:p>
        </p:txBody>
      </p:sp>
      <p:sp>
        <p:nvSpPr>
          <p:cNvPr id="11" name="Picture Placeholder 6"/>
          <p:cNvSpPr>
            <a:spLocks noGrp="1"/>
          </p:cNvSpPr>
          <p:nvPr>
            <p:ph type="pic" sz="quarter" idx="14"/>
          </p:nvPr>
        </p:nvSpPr>
        <p:spPr>
          <a:xfrm>
            <a:off x="4970501" y="695402"/>
            <a:ext cx="6597650" cy="2432050"/>
          </a:xfrm>
        </p:spPr>
        <p:txBody>
          <a:bodyPr/>
          <a:lstStyle/>
          <a:p>
            <a:endParaRPr lang="fr-CA"/>
          </a:p>
        </p:txBody>
      </p:sp>
      <p:sp>
        <p:nvSpPr>
          <p:cNvPr id="6" name="Picture Placeholder 6"/>
          <p:cNvSpPr>
            <a:spLocks noGrp="1"/>
          </p:cNvSpPr>
          <p:nvPr>
            <p:ph type="pic" sz="quarter" idx="15"/>
          </p:nvPr>
        </p:nvSpPr>
        <p:spPr>
          <a:xfrm>
            <a:off x="9232669" y="4817326"/>
            <a:ext cx="2335482" cy="1315845"/>
          </a:xfrm>
        </p:spPr>
        <p:txBody>
          <a:bodyPr/>
          <a:lstStyle/>
          <a:p>
            <a:endParaRPr lang="fr-CA"/>
          </a:p>
        </p:txBody>
      </p:sp>
      <p:sp>
        <p:nvSpPr>
          <p:cNvPr id="8" name="Picture Placeholder 6"/>
          <p:cNvSpPr>
            <a:spLocks noGrp="1"/>
          </p:cNvSpPr>
          <p:nvPr>
            <p:ph type="pic" sz="quarter" idx="16"/>
          </p:nvPr>
        </p:nvSpPr>
        <p:spPr>
          <a:xfrm>
            <a:off x="639801" y="3260648"/>
            <a:ext cx="2872833" cy="2872524"/>
          </a:xfrm>
        </p:spPr>
        <p:txBody>
          <a:bodyPr/>
          <a:lstStyle/>
          <a:p>
            <a:endParaRPr lang="fr-CA"/>
          </a:p>
        </p:txBody>
      </p:sp>
      <p:sp>
        <p:nvSpPr>
          <p:cNvPr id="10" name="Picture Placeholder 6"/>
          <p:cNvSpPr>
            <a:spLocks noGrp="1"/>
          </p:cNvSpPr>
          <p:nvPr>
            <p:ph type="pic" sz="quarter" idx="17"/>
          </p:nvPr>
        </p:nvSpPr>
        <p:spPr>
          <a:xfrm>
            <a:off x="9232669" y="3260647"/>
            <a:ext cx="2335482" cy="1434015"/>
          </a:xfrm>
        </p:spPr>
        <p:txBody>
          <a:bodyPr/>
          <a:lstStyle/>
          <a:p>
            <a:endParaRPr lang="fr-CA"/>
          </a:p>
        </p:txBody>
      </p:sp>
      <p:sp>
        <p:nvSpPr>
          <p:cNvPr id="12" name="Picture Placeholder 6"/>
          <p:cNvSpPr>
            <a:spLocks noGrp="1"/>
          </p:cNvSpPr>
          <p:nvPr>
            <p:ph type="pic" sz="quarter" idx="18"/>
          </p:nvPr>
        </p:nvSpPr>
        <p:spPr>
          <a:xfrm>
            <a:off x="3633285" y="3260647"/>
            <a:ext cx="2267721" cy="2872524"/>
          </a:xfrm>
        </p:spPr>
        <p:txBody>
          <a:bodyPr/>
          <a:lstStyle/>
          <a:p>
            <a:endParaRPr lang="fr-CA"/>
          </a:p>
        </p:txBody>
      </p:sp>
    </p:spTree>
    <p:extLst>
      <p:ext uri="{BB962C8B-B14F-4D97-AF65-F5344CB8AC3E}">
        <p14:creationId xmlns:p14="http://schemas.microsoft.com/office/powerpoint/2010/main" val="416114563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467405" y="642938"/>
            <a:ext cx="2600325" cy="2786062"/>
          </a:xfrm>
        </p:spPr>
        <p:txBody>
          <a:bodyPr/>
          <a:lstStyle/>
          <a:p>
            <a:endParaRPr lang="fr-CA"/>
          </a:p>
        </p:txBody>
      </p:sp>
      <p:sp>
        <p:nvSpPr>
          <p:cNvPr id="16" name="Picture Placeholder 14"/>
          <p:cNvSpPr>
            <a:spLocks noGrp="1"/>
          </p:cNvSpPr>
          <p:nvPr>
            <p:ph type="pic" sz="quarter" idx="12"/>
          </p:nvPr>
        </p:nvSpPr>
        <p:spPr>
          <a:xfrm>
            <a:off x="4466952" y="3692106"/>
            <a:ext cx="2600325" cy="2522956"/>
          </a:xfrm>
        </p:spPr>
        <p:txBody>
          <a:bodyPr/>
          <a:lstStyle/>
          <a:p>
            <a:endParaRPr lang="fr-CA"/>
          </a:p>
        </p:txBody>
      </p:sp>
      <p:sp>
        <p:nvSpPr>
          <p:cNvPr id="7" name="Picture Placeholder 6"/>
          <p:cNvSpPr>
            <a:spLocks noGrp="1"/>
          </p:cNvSpPr>
          <p:nvPr>
            <p:ph type="pic" sz="quarter" idx="10"/>
          </p:nvPr>
        </p:nvSpPr>
        <p:spPr>
          <a:xfrm>
            <a:off x="7344229" y="642258"/>
            <a:ext cx="4180113" cy="5573485"/>
          </a:xfrm>
        </p:spPr>
        <p:txBody>
          <a:bodyPr/>
          <a:lstStyle/>
          <a:p>
            <a:endParaRPr lang="fr-CA"/>
          </a:p>
        </p:txBody>
      </p:sp>
    </p:spTree>
    <p:extLst>
      <p:ext uri="{BB962C8B-B14F-4D97-AF65-F5344CB8AC3E}">
        <p14:creationId xmlns:p14="http://schemas.microsoft.com/office/powerpoint/2010/main" val="360482868"/>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5664200" cy="6858000"/>
          </a:xfrm>
        </p:spPr>
        <p:txBody>
          <a:bodyPr/>
          <a:lstStyle/>
          <a:p>
            <a:endParaRPr lang="fr-CA"/>
          </a:p>
        </p:txBody>
      </p:sp>
      <p:sp>
        <p:nvSpPr>
          <p:cNvPr id="6" name="Picture Placeholder 6"/>
          <p:cNvSpPr>
            <a:spLocks noGrp="1"/>
          </p:cNvSpPr>
          <p:nvPr>
            <p:ph type="pic" sz="quarter" idx="11"/>
          </p:nvPr>
        </p:nvSpPr>
        <p:spPr>
          <a:xfrm>
            <a:off x="5664201" y="0"/>
            <a:ext cx="2324100" cy="6858000"/>
          </a:xfrm>
        </p:spPr>
        <p:txBody>
          <a:bodyPr/>
          <a:lstStyle/>
          <a:p>
            <a:endParaRPr lang="fr-CA"/>
          </a:p>
        </p:txBody>
      </p:sp>
    </p:spTree>
    <p:extLst>
      <p:ext uri="{BB962C8B-B14F-4D97-AF65-F5344CB8AC3E}">
        <p14:creationId xmlns:p14="http://schemas.microsoft.com/office/powerpoint/2010/main" val="243770655"/>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527800" y="0"/>
            <a:ext cx="5664200" cy="6858000"/>
          </a:xfrm>
        </p:spPr>
        <p:txBody>
          <a:bodyPr/>
          <a:lstStyle/>
          <a:p>
            <a:endParaRPr lang="fr-CA"/>
          </a:p>
        </p:txBody>
      </p:sp>
      <p:sp>
        <p:nvSpPr>
          <p:cNvPr id="6" name="Picture Placeholder 6"/>
          <p:cNvSpPr>
            <a:spLocks noGrp="1"/>
          </p:cNvSpPr>
          <p:nvPr>
            <p:ph type="pic" sz="quarter" idx="11"/>
          </p:nvPr>
        </p:nvSpPr>
        <p:spPr>
          <a:xfrm>
            <a:off x="4203700" y="0"/>
            <a:ext cx="2324100" cy="6858000"/>
          </a:xfrm>
        </p:spPr>
        <p:txBody>
          <a:bodyPr/>
          <a:lstStyle/>
          <a:p>
            <a:endParaRPr lang="fr-CA"/>
          </a:p>
        </p:txBody>
      </p:sp>
    </p:spTree>
    <p:extLst>
      <p:ext uri="{BB962C8B-B14F-4D97-AF65-F5344CB8AC3E}">
        <p14:creationId xmlns:p14="http://schemas.microsoft.com/office/powerpoint/2010/main" val="171273086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2536166"/>
            <a:ext cx="5664200" cy="4321834"/>
          </a:xfrm>
        </p:spPr>
        <p:txBody>
          <a:bodyPr/>
          <a:lstStyle/>
          <a:p>
            <a:endParaRPr lang="fr-CA"/>
          </a:p>
        </p:txBody>
      </p:sp>
      <p:sp>
        <p:nvSpPr>
          <p:cNvPr id="6" name="Picture Placeholder 6"/>
          <p:cNvSpPr>
            <a:spLocks noGrp="1"/>
          </p:cNvSpPr>
          <p:nvPr>
            <p:ph type="pic" sz="quarter" idx="11"/>
          </p:nvPr>
        </p:nvSpPr>
        <p:spPr>
          <a:xfrm>
            <a:off x="0" y="0"/>
            <a:ext cx="5664201" cy="2536166"/>
          </a:xfrm>
        </p:spPr>
        <p:txBody>
          <a:bodyPr/>
          <a:lstStyle/>
          <a:p>
            <a:endParaRPr lang="fr-CA"/>
          </a:p>
        </p:txBody>
      </p:sp>
    </p:spTree>
    <p:extLst>
      <p:ext uri="{BB962C8B-B14F-4D97-AF65-F5344CB8AC3E}">
        <p14:creationId xmlns:p14="http://schemas.microsoft.com/office/powerpoint/2010/main" val="1655493544"/>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1" y="0"/>
            <a:ext cx="7544105" cy="6858000"/>
          </a:xfrm>
          <a:custGeom>
            <a:avLst/>
            <a:gdLst>
              <a:gd name="connsiteX0" fmla="*/ 0 w 7544105"/>
              <a:gd name="connsiteY0" fmla="*/ 5381285 h 6858000"/>
              <a:gd name="connsiteX1" fmla="*/ 84169 w 7544105"/>
              <a:gd name="connsiteY1" fmla="*/ 5510894 h 6858000"/>
              <a:gd name="connsiteX2" fmla="*/ 828372 w 7544105"/>
              <a:gd name="connsiteY2" fmla="*/ 6656866 h 6858000"/>
              <a:gd name="connsiteX3" fmla="*/ 958990 w 7544105"/>
              <a:gd name="connsiteY3" fmla="*/ 6858000 h 6858000"/>
              <a:gd name="connsiteX4" fmla="*/ 481152 w 7544105"/>
              <a:gd name="connsiteY4" fmla="*/ 6858000 h 6858000"/>
              <a:gd name="connsiteX5" fmla="*/ 379236 w 7544105"/>
              <a:gd name="connsiteY5" fmla="*/ 6701063 h 6858000"/>
              <a:gd name="connsiteX6" fmla="*/ 98327 w 7544105"/>
              <a:gd name="connsiteY6" fmla="*/ 6268501 h 6858000"/>
              <a:gd name="connsiteX7" fmla="*/ 0 w 7544105"/>
              <a:gd name="connsiteY7" fmla="*/ 6117091 h 6858000"/>
              <a:gd name="connsiteX8" fmla="*/ 6086514 w 7544105"/>
              <a:gd name="connsiteY8" fmla="*/ 4734672 h 6858000"/>
              <a:gd name="connsiteX9" fmla="*/ 6128102 w 7544105"/>
              <a:gd name="connsiteY9" fmla="*/ 4735202 h 6858000"/>
              <a:gd name="connsiteX10" fmla="*/ 6196819 w 7544105"/>
              <a:gd name="connsiteY10" fmla="*/ 4783353 h 6858000"/>
              <a:gd name="connsiteX11" fmla="*/ 7495568 w 7544105"/>
              <a:gd name="connsiteY11" fmla="*/ 6783258 h 6858000"/>
              <a:gd name="connsiteX12" fmla="*/ 7544105 w 7544105"/>
              <a:gd name="connsiteY12" fmla="*/ 6858000 h 6858000"/>
              <a:gd name="connsiteX13" fmla="*/ 7137160 w 7544105"/>
              <a:gd name="connsiteY13" fmla="*/ 6858000 h 6858000"/>
              <a:gd name="connsiteX14" fmla="*/ 7113067 w 7544105"/>
              <a:gd name="connsiteY14" fmla="*/ 6820899 h 6858000"/>
              <a:gd name="connsiteX15" fmla="*/ 5910582 w 7544105"/>
              <a:gd name="connsiteY15" fmla="*/ 4969237 h 6858000"/>
              <a:gd name="connsiteX16" fmla="*/ 5942494 w 7544105"/>
              <a:gd name="connsiteY16" fmla="*/ 4818194 h 6858000"/>
              <a:gd name="connsiteX17" fmla="*/ 6045855 w 7544105"/>
              <a:gd name="connsiteY17" fmla="*/ 4751071 h 6858000"/>
              <a:gd name="connsiteX18" fmla="*/ 6086514 w 7544105"/>
              <a:gd name="connsiteY18" fmla="*/ 4734672 h 6858000"/>
              <a:gd name="connsiteX19" fmla="*/ 0 w 7544105"/>
              <a:gd name="connsiteY19" fmla="*/ 2680537 h 6858000"/>
              <a:gd name="connsiteX20" fmla="*/ 119123 w 7544105"/>
              <a:gd name="connsiteY20" fmla="*/ 2863971 h 6858000"/>
              <a:gd name="connsiteX21" fmla="*/ 2606512 w 7544105"/>
              <a:gd name="connsiteY21" fmla="*/ 6694214 h 6858000"/>
              <a:gd name="connsiteX22" fmla="*/ 2712876 w 7544105"/>
              <a:gd name="connsiteY22" fmla="*/ 6858000 h 6858000"/>
              <a:gd name="connsiteX23" fmla="*/ 1610486 w 7544105"/>
              <a:gd name="connsiteY23" fmla="*/ 6858000 h 6858000"/>
              <a:gd name="connsiteX24" fmla="*/ 1566251 w 7544105"/>
              <a:gd name="connsiteY24" fmla="*/ 6789883 h 6858000"/>
              <a:gd name="connsiteX25" fmla="*/ 128620 w 7544105"/>
              <a:gd name="connsiteY25" fmla="*/ 4576126 h 6858000"/>
              <a:gd name="connsiteX26" fmla="*/ 0 w 7544105"/>
              <a:gd name="connsiteY26" fmla="*/ 4378069 h 6858000"/>
              <a:gd name="connsiteX27" fmla="*/ 798653 w 7544105"/>
              <a:gd name="connsiteY27" fmla="*/ 1737718 h 6858000"/>
              <a:gd name="connsiteX28" fmla="*/ 843240 w 7544105"/>
              <a:gd name="connsiteY28" fmla="*/ 1742734 h 6858000"/>
              <a:gd name="connsiteX29" fmla="*/ 991686 w 7544105"/>
              <a:gd name="connsiteY29" fmla="*/ 1846765 h 6858000"/>
              <a:gd name="connsiteX30" fmla="*/ 4239678 w 7544105"/>
              <a:gd name="connsiteY30" fmla="*/ 6848223 h 6858000"/>
              <a:gd name="connsiteX31" fmla="*/ 4246027 w 7544105"/>
              <a:gd name="connsiteY31" fmla="*/ 6858000 h 6858000"/>
              <a:gd name="connsiteX32" fmla="*/ 3366891 w 7544105"/>
              <a:gd name="connsiteY32" fmla="*/ 6858000 h 6858000"/>
              <a:gd name="connsiteX33" fmla="*/ 3272012 w 7544105"/>
              <a:gd name="connsiteY33" fmla="*/ 6711898 h 6858000"/>
              <a:gd name="connsiteX34" fmla="*/ 373341 w 7544105"/>
              <a:gd name="connsiteY34" fmla="*/ 2248329 h 6858000"/>
              <a:gd name="connsiteX35" fmla="*/ 442274 w 7544105"/>
              <a:gd name="connsiteY35" fmla="*/ 1922033 h 6858000"/>
              <a:gd name="connsiteX36" fmla="*/ 665570 w 7544105"/>
              <a:gd name="connsiteY36" fmla="*/ 1777023 h 6858000"/>
              <a:gd name="connsiteX37" fmla="*/ 798653 w 7544105"/>
              <a:gd name="connsiteY37" fmla="*/ 1737718 h 6858000"/>
              <a:gd name="connsiteX38" fmla="*/ 365665 w 7544105"/>
              <a:gd name="connsiteY38" fmla="*/ 0 h 6858000"/>
              <a:gd name="connsiteX39" fmla="*/ 2132578 w 7544105"/>
              <a:gd name="connsiteY39" fmla="*/ 0 h 6858000"/>
              <a:gd name="connsiteX40" fmla="*/ 2228965 w 7544105"/>
              <a:gd name="connsiteY40" fmla="*/ 148422 h 6858000"/>
              <a:gd name="connsiteX41" fmla="*/ 6531556 w 7544105"/>
              <a:gd name="connsiteY41" fmla="*/ 6773832 h 6858000"/>
              <a:gd name="connsiteX42" fmla="*/ 6586216 w 7544105"/>
              <a:gd name="connsiteY42" fmla="*/ 6858000 h 6858000"/>
              <a:gd name="connsiteX43" fmla="*/ 4819302 w 7544105"/>
              <a:gd name="connsiteY43" fmla="*/ 6858000 h 6858000"/>
              <a:gd name="connsiteX44" fmla="*/ 4809957 w 7544105"/>
              <a:gd name="connsiteY44" fmla="*/ 6843609 h 6858000"/>
              <a:gd name="connsiteX45" fmla="*/ 513913 w 7544105"/>
              <a:gd name="connsiteY45" fmla="*/ 22828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544105" h="6858000">
                <a:moveTo>
                  <a:pt x="0" y="5381285"/>
                </a:moveTo>
                <a:lnTo>
                  <a:pt x="84169" y="5510894"/>
                </a:lnTo>
                <a:cubicBezTo>
                  <a:pt x="279370" y="5811477"/>
                  <a:pt x="523371" y="6187205"/>
                  <a:pt x="828372" y="6656866"/>
                </a:cubicBezTo>
                <a:lnTo>
                  <a:pt x="958990" y="6858000"/>
                </a:lnTo>
                <a:lnTo>
                  <a:pt x="481152" y="6858000"/>
                </a:lnTo>
                <a:lnTo>
                  <a:pt x="379236" y="6701063"/>
                </a:lnTo>
                <a:cubicBezTo>
                  <a:pt x="292842" y="6568028"/>
                  <a:pt x="199397" y="6424136"/>
                  <a:pt x="98327" y="6268501"/>
                </a:cubicBezTo>
                <a:lnTo>
                  <a:pt x="0" y="6117091"/>
                </a:lnTo>
                <a:close/>
                <a:moveTo>
                  <a:pt x="6086514" y="4734672"/>
                </a:moveTo>
                <a:cubicBezTo>
                  <a:pt x="6100462" y="4732078"/>
                  <a:pt x="6114564" y="4732306"/>
                  <a:pt x="6128102" y="4735202"/>
                </a:cubicBezTo>
                <a:cubicBezTo>
                  <a:pt x="6155175" y="4740990"/>
                  <a:pt x="6179996" y="4757447"/>
                  <a:pt x="6196819" y="4783353"/>
                </a:cubicBezTo>
                <a:cubicBezTo>
                  <a:pt x="6196819" y="4783353"/>
                  <a:pt x="6196819" y="4783353"/>
                  <a:pt x="7495568" y="6783258"/>
                </a:cubicBezTo>
                <a:lnTo>
                  <a:pt x="7544105" y="6858000"/>
                </a:lnTo>
                <a:lnTo>
                  <a:pt x="7137160" y="6858000"/>
                </a:lnTo>
                <a:lnTo>
                  <a:pt x="7113067" y="6820899"/>
                </a:lnTo>
                <a:cubicBezTo>
                  <a:pt x="6818761" y="6367706"/>
                  <a:pt x="6428387" y="5766580"/>
                  <a:pt x="5910582" y="4969237"/>
                </a:cubicBezTo>
                <a:cubicBezTo>
                  <a:pt x="5876939" y="4917431"/>
                  <a:pt x="5890812" y="4851757"/>
                  <a:pt x="5942494" y="4818194"/>
                </a:cubicBezTo>
                <a:lnTo>
                  <a:pt x="6045855" y="4751071"/>
                </a:lnTo>
                <a:cubicBezTo>
                  <a:pt x="6058774" y="4742681"/>
                  <a:pt x="6072567" y="4737266"/>
                  <a:pt x="6086514" y="4734672"/>
                </a:cubicBezTo>
                <a:close/>
                <a:moveTo>
                  <a:pt x="0" y="2680537"/>
                </a:moveTo>
                <a:lnTo>
                  <a:pt x="119123" y="2863971"/>
                </a:lnTo>
                <a:cubicBezTo>
                  <a:pt x="705043" y="3766208"/>
                  <a:pt x="1507498" y="5001880"/>
                  <a:pt x="2606512" y="6694214"/>
                </a:cubicBezTo>
                <a:lnTo>
                  <a:pt x="2712876" y="6858000"/>
                </a:lnTo>
                <a:lnTo>
                  <a:pt x="1610486" y="6858000"/>
                </a:lnTo>
                <a:lnTo>
                  <a:pt x="1566251" y="6789883"/>
                </a:lnTo>
                <a:cubicBezTo>
                  <a:pt x="1173990" y="6185855"/>
                  <a:pt x="700400" y="5456591"/>
                  <a:pt x="128620" y="4576126"/>
                </a:cubicBezTo>
                <a:lnTo>
                  <a:pt x="0" y="4378069"/>
                </a:lnTo>
                <a:close/>
                <a:moveTo>
                  <a:pt x="798653" y="1737718"/>
                </a:moveTo>
                <a:cubicBezTo>
                  <a:pt x="813691" y="1737921"/>
                  <a:pt x="828617" y="1739607"/>
                  <a:pt x="843240" y="1742734"/>
                </a:cubicBezTo>
                <a:cubicBezTo>
                  <a:pt x="901732" y="1755245"/>
                  <a:pt x="955346" y="1790806"/>
                  <a:pt x="991686" y="1846765"/>
                </a:cubicBezTo>
                <a:cubicBezTo>
                  <a:pt x="991686" y="1846765"/>
                  <a:pt x="991686" y="1846765"/>
                  <a:pt x="4239678" y="6848223"/>
                </a:cubicBezTo>
                <a:lnTo>
                  <a:pt x="4246027" y="6858000"/>
                </a:lnTo>
                <a:lnTo>
                  <a:pt x="3366891" y="6858000"/>
                </a:lnTo>
                <a:lnTo>
                  <a:pt x="3272012" y="6711898"/>
                </a:lnTo>
                <a:cubicBezTo>
                  <a:pt x="2608767" y="5690583"/>
                  <a:pt x="1678400" y="4257943"/>
                  <a:pt x="373341" y="2248329"/>
                </a:cubicBezTo>
                <a:cubicBezTo>
                  <a:pt x="300658" y="2136407"/>
                  <a:pt x="330624" y="1994539"/>
                  <a:pt x="442274" y="1922033"/>
                </a:cubicBezTo>
                <a:lnTo>
                  <a:pt x="665570" y="1777023"/>
                </a:lnTo>
                <a:cubicBezTo>
                  <a:pt x="707435" y="1749835"/>
                  <a:pt x="753542" y="1737107"/>
                  <a:pt x="798653" y="1737718"/>
                </a:cubicBezTo>
                <a:close/>
                <a:moveTo>
                  <a:pt x="365665" y="0"/>
                </a:moveTo>
                <a:lnTo>
                  <a:pt x="2132578" y="0"/>
                </a:lnTo>
                <a:lnTo>
                  <a:pt x="2228965" y="148422"/>
                </a:lnTo>
                <a:cubicBezTo>
                  <a:pt x="3223316" y="1679589"/>
                  <a:pt x="4606762" y="3809909"/>
                  <a:pt x="6531556" y="6773832"/>
                </a:cubicBezTo>
                <a:lnTo>
                  <a:pt x="6586216" y="6858000"/>
                </a:lnTo>
                <a:lnTo>
                  <a:pt x="4819302" y="6858000"/>
                </a:lnTo>
                <a:lnTo>
                  <a:pt x="4809957" y="6843609"/>
                </a:lnTo>
                <a:cubicBezTo>
                  <a:pt x="3795062" y="5280809"/>
                  <a:pt x="2408435" y="3145590"/>
                  <a:pt x="513913" y="228282"/>
                </a:cubicBezTo>
                <a:close/>
              </a:path>
            </a:pathLst>
          </a:custGeom>
        </p:spPr>
        <p:txBody>
          <a:bodyPr wrap="square">
            <a:noAutofit/>
          </a:bodyPr>
          <a:lstStyle/>
          <a:p>
            <a:endParaRPr lang="fr-CA"/>
          </a:p>
        </p:txBody>
      </p:sp>
    </p:spTree>
    <p:extLst>
      <p:ext uri="{BB962C8B-B14F-4D97-AF65-F5344CB8AC3E}">
        <p14:creationId xmlns:p14="http://schemas.microsoft.com/office/powerpoint/2010/main" val="2789603731"/>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1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4646400" y="0"/>
            <a:ext cx="7545600" cy="6858000"/>
          </a:xfrm>
          <a:custGeom>
            <a:avLst/>
            <a:gdLst>
              <a:gd name="connsiteX0" fmla="*/ 7545600 w 7545600"/>
              <a:gd name="connsiteY0" fmla="*/ 5381285 h 6858000"/>
              <a:gd name="connsiteX1" fmla="*/ 7545600 w 7545600"/>
              <a:gd name="connsiteY1" fmla="*/ 6117091 h 6858000"/>
              <a:gd name="connsiteX2" fmla="*/ 7447254 w 7545600"/>
              <a:gd name="connsiteY2" fmla="*/ 6268501 h 6858000"/>
              <a:gd name="connsiteX3" fmla="*/ 7166289 w 7545600"/>
              <a:gd name="connsiteY3" fmla="*/ 6701063 h 6858000"/>
              <a:gd name="connsiteX4" fmla="*/ 7064353 w 7545600"/>
              <a:gd name="connsiteY4" fmla="*/ 6858000 h 6858000"/>
              <a:gd name="connsiteX5" fmla="*/ 6586420 w 7545600"/>
              <a:gd name="connsiteY5" fmla="*/ 6858000 h 6858000"/>
              <a:gd name="connsiteX6" fmla="*/ 6717064 w 7545600"/>
              <a:gd name="connsiteY6" fmla="*/ 6656866 h 6858000"/>
              <a:gd name="connsiteX7" fmla="*/ 7461414 w 7545600"/>
              <a:gd name="connsiteY7" fmla="*/ 5510894 h 6858000"/>
              <a:gd name="connsiteX8" fmla="*/ 1457880 w 7545600"/>
              <a:gd name="connsiteY8" fmla="*/ 4734672 h 6858000"/>
              <a:gd name="connsiteX9" fmla="*/ 1498547 w 7545600"/>
              <a:gd name="connsiteY9" fmla="*/ 4751071 h 6858000"/>
              <a:gd name="connsiteX10" fmla="*/ 1601929 w 7545600"/>
              <a:gd name="connsiteY10" fmla="*/ 4818194 h 6858000"/>
              <a:gd name="connsiteX11" fmla="*/ 1633847 w 7545600"/>
              <a:gd name="connsiteY11" fmla="*/ 4969237 h 6858000"/>
              <a:gd name="connsiteX12" fmla="*/ 431124 w 7545600"/>
              <a:gd name="connsiteY12" fmla="*/ 6820899 h 6858000"/>
              <a:gd name="connsiteX13" fmla="*/ 407026 w 7545600"/>
              <a:gd name="connsiteY13" fmla="*/ 6858000 h 6858000"/>
              <a:gd name="connsiteX14" fmla="*/ 0 w 7545600"/>
              <a:gd name="connsiteY14" fmla="*/ 6858000 h 6858000"/>
              <a:gd name="connsiteX15" fmla="*/ 48547 w 7545600"/>
              <a:gd name="connsiteY15" fmla="*/ 6783258 h 6858000"/>
              <a:gd name="connsiteX16" fmla="*/ 1347553 w 7545600"/>
              <a:gd name="connsiteY16" fmla="*/ 4783353 h 6858000"/>
              <a:gd name="connsiteX17" fmla="*/ 1416284 w 7545600"/>
              <a:gd name="connsiteY17" fmla="*/ 4735202 h 6858000"/>
              <a:gd name="connsiteX18" fmla="*/ 1457880 w 7545600"/>
              <a:gd name="connsiteY18" fmla="*/ 4734672 h 6858000"/>
              <a:gd name="connsiteX19" fmla="*/ 7545600 w 7545600"/>
              <a:gd name="connsiteY19" fmla="*/ 2680537 h 6858000"/>
              <a:gd name="connsiteX20" fmla="*/ 7545600 w 7545600"/>
              <a:gd name="connsiteY20" fmla="*/ 4378069 h 6858000"/>
              <a:gd name="connsiteX21" fmla="*/ 7416955 w 7545600"/>
              <a:gd name="connsiteY21" fmla="*/ 4576126 h 6858000"/>
              <a:gd name="connsiteX22" fmla="*/ 5979039 w 7545600"/>
              <a:gd name="connsiteY22" fmla="*/ 6789883 h 6858000"/>
              <a:gd name="connsiteX23" fmla="*/ 5934795 w 7545600"/>
              <a:gd name="connsiteY23" fmla="*/ 6858000 h 6858000"/>
              <a:gd name="connsiteX24" fmla="*/ 4832186 w 7545600"/>
              <a:gd name="connsiteY24" fmla="*/ 6858000 h 6858000"/>
              <a:gd name="connsiteX25" fmla="*/ 4938572 w 7545600"/>
              <a:gd name="connsiteY25" fmla="*/ 6694214 h 6858000"/>
              <a:gd name="connsiteX26" fmla="*/ 7426453 w 7545600"/>
              <a:gd name="connsiteY26" fmla="*/ 2863971 h 6858000"/>
              <a:gd name="connsiteX27" fmla="*/ 6746789 w 7545600"/>
              <a:gd name="connsiteY27" fmla="*/ 1737718 h 6858000"/>
              <a:gd name="connsiteX28" fmla="*/ 6879898 w 7545600"/>
              <a:gd name="connsiteY28" fmla="*/ 1777023 h 6858000"/>
              <a:gd name="connsiteX29" fmla="*/ 7103238 w 7545600"/>
              <a:gd name="connsiteY29" fmla="*/ 1922033 h 6858000"/>
              <a:gd name="connsiteX30" fmla="*/ 7172185 w 7545600"/>
              <a:gd name="connsiteY30" fmla="*/ 2248329 h 6858000"/>
              <a:gd name="connsiteX31" fmla="*/ 4272940 w 7545600"/>
              <a:gd name="connsiteY31" fmla="*/ 6711898 h 6858000"/>
              <a:gd name="connsiteX32" fmla="*/ 4178042 w 7545600"/>
              <a:gd name="connsiteY32" fmla="*/ 6858000 h 6858000"/>
              <a:gd name="connsiteX33" fmla="*/ 3298732 w 7545600"/>
              <a:gd name="connsiteY33" fmla="*/ 6858000 h 6858000"/>
              <a:gd name="connsiteX34" fmla="*/ 3305082 w 7545600"/>
              <a:gd name="connsiteY34" fmla="*/ 6848223 h 6858000"/>
              <a:gd name="connsiteX35" fmla="*/ 6553718 w 7545600"/>
              <a:gd name="connsiteY35" fmla="*/ 1846765 h 6858000"/>
              <a:gd name="connsiteX36" fmla="*/ 6702193 w 7545600"/>
              <a:gd name="connsiteY36" fmla="*/ 1742734 h 6858000"/>
              <a:gd name="connsiteX37" fmla="*/ 6746789 w 7545600"/>
              <a:gd name="connsiteY37" fmla="*/ 1737718 h 6858000"/>
              <a:gd name="connsiteX38" fmla="*/ 5412600 w 7545600"/>
              <a:gd name="connsiteY38" fmla="*/ 0 h 6858000"/>
              <a:gd name="connsiteX39" fmla="*/ 7179863 w 7545600"/>
              <a:gd name="connsiteY39" fmla="*/ 0 h 6858000"/>
              <a:gd name="connsiteX40" fmla="*/ 7031585 w 7545600"/>
              <a:gd name="connsiteY40" fmla="*/ 228282 h 6858000"/>
              <a:gd name="connsiteX41" fmla="*/ 2734690 w 7545600"/>
              <a:gd name="connsiteY41" fmla="*/ 6843609 h 6858000"/>
              <a:gd name="connsiteX42" fmla="*/ 2725343 w 7545600"/>
              <a:gd name="connsiteY42" fmla="*/ 6858000 h 6858000"/>
              <a:gd name="connsiteX43" fmla="*/ 958079 w 7545600"/>
              <a:gd name="connsiteY43" fmla="*/ 6858000 h 6858000"/>
              <a:gd name="connsiteX44" fmla="*/ 1012750 w 7545600"/>
              <a:gd name="connsiteY44" fmla="*/ 6773832 h 6858000"/>
              <a:gd name="connsiteX45" fmla="*/ 5316193 w 7545600"/>
              <a:gd name="connsiteY45" fmla="*/ 1484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545600" h="6858000">
                <a:moveTo>
                  <a:pt x="7545600" y="5381285"/>
                </a:moveTo>
                <a:lnTo>
                  <a:pt x="7545600" y="6117091"/>
                </a:lnTo>
                <a:lnTo>
                  <a:pt x="7447254" y="6268501"/>
                </a:lnTo>
                <a:cubicBezTo>
                  <a:pt x="7346163" y="6424136"/>
                  <a:pt x="7252700" y="6568028"/>
                  <a:pt x="7166289" y="6701063"/>
                </a:cubicBezTo>
                <a:lnTo>
                  <a:pt x="7064353" y="6858000"/>
                </a:lnTo>
                <a:lnTo>
                  <a:pt x="6586420" y="6858000"/>
                </a:lnTo>
                <a:lnTo>
                  <a:pt x="6717064" y="6656866"/>
                </a:lnTo>
                <a:cubicBezTo>
                  <a:pt x="7022125" y="6187205"/>
                  <a:pt x="7266175" y="5811477"/>
                  <a:pt x="7461414" y="5510894"/>
                </a:cubicBezTo>
                <a:close/>
                <a:moveTo>
                  <a:pt x="1457880" y="4734672"/>
                </a:moveTo>
                <a:cubicBezTo>
                  <a:pt x="1471830" y="4737266"/>
                  <a:pt x="1485626" y="4742681"/>
                  <a:pt x="1498547" y="4751071"/>
                </a:cubicBezTo>
                <a:lnTo>
                  <a:pt x="1601929" y="4818194"/>
                </a:lnTo>
                <a:cubicBezTo>
                  <a:pt x="1653621" y="4851757"/>
                  <a:pt x="1667497" y="4917431"/>
                  <a:pt x="1633847" y="4969237"/>
                </a:cubicBezTo>
                <a:cubicBezTo>
                  <a:pt x="1115939" y="5766580"/>
                  <a:pt x="725488" y="6367706"/>
                  <a:pt x="431124" y="6820899"/>
                </a:cubicBezTo>
                <a:lnTo>
                  <a:pt x="407026" y="6858000"/>
                </a:lnTo>
                <a:lnTo>
                  <a:pt x="0" y="6858000"/>
                </a:lnTo>
                <a:lnTo>
                  <a:pt x="48547" y="6783258"/>
                </a:lnTo>
                <a:cubicBezTo>
                  <a:pt x="1347553" y="4783353"/>
                  <a:pt x="1347553" y="4783353"/>
                  <a:pt x="1347553" y="4783353"/>
                </a:cubicBezTo>
                <a:cubicBezTo>
                  <a:pt x="1364380" y="4757447"/>
                  <a:pt x="1389205" y="4740990"/>
                  <a:pt x="1416284" y="4735202"/>
                </a:cubicBezTo>
                <a:cubicBezTo>
                  <a:pt x="1429825" y="4732306"/>
                  <a:pt x="1443929" y="4732078"/>
                  <a:pt x="1457880" y="4734672"/>
                </a:cubicBezTo>
                <a:close/>
                <a:moveTo>
                  <a:pt x="7545600" y="2680537"/>
                </a:moveTo>
                <a:lnTo>
                  <a:pt x="7545600" y="4378069"/>
                </a:lnTo>
                <a:lnTo>
                  <a:pt x="7416955" y="4576126"/>
                </a:lnTo>
                <a:cubicBezTo>
                  <a:pt x="6845061" y="5456591"/>
                  <a:pt x="6371377" y="6185855"/>
                  <a:pt x="5979039" y="6789883"/>
                </a:cubicBezTo>
                <a:lnTo>
                  <a:pt x="5934795" y="6858000"/>
                </a:lnTo>
                <a:lnTo>
                  <a:pt x="4832186" y="6858000"/>
                </a:lnTo>
                <a:lnTo>
                  <a:pt x="4938572" y="6694214"/>
                </a:lnTo>
                <a:cubicBezTo>
                  <a:pt x="6037803" y="5001880"/>
                  <a:pt x="6840417" y="3766208"/>
                  <a:pt x="7426453" y="2863971"/>
                </a:cubicBezTo>
                <a:close/>
                <a:moveTo>
                  <a:pt x="6746789" y="1737718"/>
                </a:moveTo>
                <a:cubicBezTo>
                  <a:pt x="6791909" y="1737107"/>
                  <a:pt x="6838025" y="1749835"/>
                  <a:pt x="6879898" y="1777023"/>
                </a:cubicBezTo>
                <a:lnTo>
                  <a:pt x="7103238" y="1922033"/>
                </a:lnTo>
                <a:cubicBezTo>
                  <a:pt x="7214910" y="1994539"/>
                  <a:pt x="7244882" y="2136407"/>
                  <a:pt x="7172185" y="2248329"/>
                </a:cubicBezTo>
                <a:cubicBezTo>
                  <a:pt x="5866867" y="4257943"/>
                  <a:pt x="4936316" y="5690583"/>
                  <a:pt x="4272940" y="6711898"/>
                </a:cubicBezTo>
                <a:lnTo>
                  <a:pt x="4178042" y="6858000"/>
                </a:lnTo>
                <a:lnTo>
                  <a:pt x="3298732" y="6858000"/>
                </a:lnTo>
                <a:lnTo>
                  <a:pt x="3305082" y="6848223"/>
                </a:lnTo>
                <a:cubicBezTo>
                  <a:pt x="6553718" y="1846765"/>
                  <a:pt x="6553718" y="1846765"/>
                  <a:pt x="6553718" y="1846765"/>
                </a:cubicBezTo>
                <a:cubicBezTo>
                  <a:pt x="6590065" y="1790806"/>
                  <a:pt x="6643689" y="1755245"/>
                  <a:pt x="6702193" y="1742734"/>
                </a:cubicBezTo>
                <a:cubicBezTo>
                  <a:pt x="6716819" y="1739607"/>
                  <a:pt x="6731748" y="1737921"/>
                  <a:pt x="6746789" y="1737718"/>
                </a:cubicBezTo>
                <a:close/>
                <a:moveTo>
                  <a:pt x="5412600" y="0"/>
                </a:moveTo>
                <a:lnTo>
                  <a:pt x="7179863" y="0"/>
                </a:lnTo>
                <a:lnTo>
                  <a:pt x="7031585" y="228282"/>
                </a:lnTo>
                <a:cubicBezTo>
                  <a:pt x="5136688" y="3145590"/>
                  <a:pt x="3749786" y="5280809"/>
                  <a:pt x="2734690" y="6843609"/>
                </a:cubicBezTo>
                <a:lnTo>
                  <a:pt x="2725343" y="6858000"/>
                </a:lnTo>
                <a:lnTo>
                  <a:pt x="958079" y="6858000"/>
                </a:lnTo>
                <a:lnTo>
                  <a:pt x="1012750" y="6773832"/>
                </a:lnTo>
                <a:cubicBezTo>
                  <a:pt x="2937925" y="3809909"/>
                  <a:pt x="4321645" y="1679589"/>
                  <a:pt x="5316193" y="148422"/>
                </a:cubicBezTo>
                <a:close/>
              </a:path>
            </a:pathLst>
          </a:custGeom>
        </p:spPr>
        <p:txBody>
          <a:bodyPr wrap="square">
            <a:noAutofit/>
          </a:bodyPr>
          <a:lstStyle/>
          <a:p>
            <a:endParaRPr lang="fr-CA"/>
          </a:p>
        </p:txBody>
      </p:sp>
    </p:spTree>
    <p:extLst>
      <p:ext uri="{BB962C8B-B14F-4D97-AF65-F5344CB8AC3E}">
        <p14:creationId xmlns:p14="http://schemas.microsoft.com/office/powerpoint/2010/main" val="1228276455"/>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6858236" cy="6858000"/>
          </a:xfrm>
          <a:custGeom>
            <a:avLst/>
            <a:gdLst>
              <a:gd name="connsiteX0" fmla="*/ 0 w 6858236"/>
              <a:gd name="connsiteY0" fmla="*/ 0 h 6858000"/>
              <a:gd name="connsiteX1" fmla="*/ 3846545 w 6858236"/>
              <a:gd name="connsiteY1" fmla="*/ 0 h 6858000"/>
              <a:gd name="connsiteX2" fmla="*/ 6858236 w 6858236"/>
              <a:gd name="connsiteY2" fmla="*/ 6858000 h 6858000"/>
              <a:gd name="connsiteX3" fmla="*/ 0 w 68582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236" h="6858000">
                <a:moveTo>
                  <a:pt x="0" y="0"/>
                </a:moveTo>
                <a:lnTo>
                  <a:pt x="3846545" y="0"/>
                </a:lnTo>
                <a:lnTo>
                  <a:pt x="6858236"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342627258"/>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9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flipH="1">
            <a:off x="5334000" y="0"/>
            <a:ext cx="6858000" cy="6858000"/>
          </a:xfrm>
          <a:custGeom>
            <a:avLst/>
            <a:gdLst>
              <a:gd name="connsiteX0" fmla="*/ 0 w 6858236"/>
              <a:gd name="connsiteY0" fmla="*/ 0 h 6858000"/>
              <a:gd name="connsiteX1" fmla="*/ 3846545 w 6858236"/>
              <a:gd name="connsiteY1" fmla="*/ 0 h 6858000"/>
              <a:gd name="connsiteX2" fmla="*/ 6858236 w 6858236"/>
              <a:gd name="connsiteY2" fmla="*/ 6858000 h 6858000"/>
              <a:gd name="connsiteX3" fmla="*/ 0 w 68582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58236" h="6858000">
                <a:moveTo>
                  <a:pt x="0" y="0"/>
                </a:moveTo>
                <a:lnTo>
                  <a:pt x="3846545" y="0"/>
                </a:lnTo>
                <a:lnTo>
                  <a:pt x="6858236" y="6858000"/>
                </a:lnTo>
                <a:lnTo>
                  <a:pt x="0" y="6858000"/>
                </a:lnTo>
                <a:close/>
              </a:path>
            </a:pathLst>
          </a:custGeom>
        </p:spPr>
        <p:txBody>
          <a:bodyPr wrap="square">
            <a:noAutofit/>
          </a:bodyPr>
          <a:lstStyle/>
          <a:p>
            <a:endParaRPr lang="fr-CA"/>
          </a:p>
        </p:txBody>
      </p:sp>
    </p:spTree>
    <p:extLst>
      <p:ext uri="{BB962C8B-B14F-4D97-AF65-F5344CB8AC3E}">
        <p14:creationId xmlns:p14="http://schemas.microsoft.com/office/powerpoint/2010/main" val="2336887444"/>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15" name="Picture Placeholder 14"/>
          <p:cNvSpPr>
            <a:spLocks noGrp="1"/>
          </p:cNvSpPr>
          <p:nvPr>
            <p:ph type="pic" sz="quarter" idx="11"/>
          </p:nvPr>
        </p:nvSpPr>
        <p:spPr>
          <a:xfrm>
            <a:off x="4847771" y="642937"/>
            <a:ext cx="2600325" cy="2786062"/>
          </a:xfrm>
        </p:spPr>
        <p:txBody>
          <a:bodyPr/>
          <a:lstStyle/>
          <a:p>
            <a:endParaRPr lang="fr-CA"/>
          </a:p>
        </p:txBody>
      </p:sp>
      <p:sp>
        <p:nvSpPr>
          <p:cNvPr id="16" name="Picture Placeholder 14"/>
          <p:cNvSpPr>
            <a:spLocks noGrp="1"/>
          </p:cNvSpPr>
          <p:nvPr>
            <p:ph type="pic" sz="quarter" idx="12"/>
          </p:nvPr>
        </p:nvSpPr>
        <p:spPr>
          <a:xfrm>
            <a:off x="4847318" y="3428999"/>
            <a:ext cx="2600325" cy="2786062"/>
          </a:xfrm>
        </p:spPr>
        <p:txBody>
          <a:bodyPr/>
          <a:lstStyle/>
          <a:p>
            <a:endParaRPr lang="fr-CA"/>
          </a:p>
        </p:txBody>
      </p:sp>
      <p:sp>
        <p:nvSpPr>
          <p:cNvPr id="7" name="Picture Placeholder 6"/>
          <p:cNvSpPr>
            <a:spLocks noGrp="1"/>
          </p:cNvSpPr>
          <p:nvPr>
            <p:ph type="pic" sz="quarter" idx="10"/>
          </p:nvPr>
        </p:nvSpPr>
        <p:spPr>
          <a:xfrm>
            <a:off x="667658" y="642258"/>
            <a:ext cx="4180113" cy="2786742"/>
          </a:xfrm>
        </p:spPr>
        <p:txBody>
          <a:bodyPr/>
          <a:lstStyle/>
          <a:p>
            <a:endParaRPr lang="fr-CA"/>
          </a:p>
        </p:txBody>
      </p:sp>
      <p:sp>
        <p:nvSpPr>
          <p:cNvPr id="5" name="Picture Placeholder 6"/>
          <p:cNvSpPr>
            <a:spLocks noGrp="1"/>
          </p:cNvSpPr>
          <p:nvPr>
            <p:ph type="pic" sz="quarter" idx="13"/>
          </p:nvPr>
        </p:nvSpPr>
        <p:spPr>
          <a:xfrm>
            <a:off x="666752" y="3428659"/>
            <a:ext cx="4180113" cy="2786742"/>
          </a:xfrm>
        </p:spPr>
        <p:txBody>
          <a:bodyPr/>
          <a:lstStyle/>
          <a:p>
            <a:endParaRPr lang="fr-CA"/>
          </a:p>
        </p:txBody>
      </p:sp>
    </p:spTree>
    <p:extLst>
      <p:ext uri="{BB962C8B-B14F-4D97-AF65-F5344CB8AC3E}">
        <p14:creationId xmlns:p14="http://schemas.microsoft.com/office/powerpoint/2010/main" val="83964666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flipH="1">
            <a:off x="0" y="0"/>
            <a:ext cx="12191999" cy="6858000"/>
          </a:xfrm>
          <a:custGeom>
            <a:avLst/>
            <a:gdLst>
              <a:gd name="connsiteX0" fmla="*/ 9902347 w 12192000"/>
              <a:gd name="connsiteY0" fmla="*/ 2304640 h 6858000"/>
              <a:gd name="connsiteX1" fmla="*/ 10303598 w 12192000"/>
              <a:gd name="connsiteY1" fmla="*/ 2635616 h 6858000"/>
              <a:gd name="connsiteX2" fmla="*/ 10467714 w 12192000"/>
              <a:gd name="connsiteY2" fmla="*/ 3131050 h 6858000"/>
              <a:gd name="connsiteX3" fmla="*/ 10187981 w 12192000"/>
              <a:gd name="connsiteY3" fmla="*/ 3725703 h 6858000"/>
              <a:gd name="connsiteX4" fmla="*/ 1048754 w 12192000"/>
              <a:gd name="connsiteY4" fmla="*/ 6753104 h 6858000"/>
              <a:gd name="connsiteX5" fmla="*/ 732090 w 12192000"/>
              <a:gd name="connsiteY5" fmla="*/ 6858000 h 6858000"/>
              <a:gd name="connsiteX6" fmla="*/ 0 w 12192000"/>
              <a:gd name="connsiteY6" fmla="*/ 6858000 h 6858000"/>
              <a:gd name="connsiteX7" fmla="*/ 0 w 12192000"/>
              <a:gd name="connsiteY7" fmla="*/ 5546729 h 6858000"/>
              <a:gd name="connsiteX8" fmla="*/ 228433 w 12192000"/>
              <a:gd name="connsiteY8" fmla="*/ 5471060 h 6858000"/>
              <a:gd name="connsiteX9" fmla="*/ 9724179 w 12192000"/>
              <a:gd name="connsiteY9" fmla="*/ 2325561 h 6858000"/>
              <a:gd name="connsiteX10" fmla="*/ 9902347 w 12192000"/>
              <a:gd name="connsiteY10" fmla="*/ 2304640 h 6858000"/>
              <a:gd name="connsiteX11" fmla="*/ 11395979 w 12192000"/>
              <a:gd name="connsiteY11" fmla="*/ 0 h 6858000"/>
              <a:gd name="connsiteX12" fmla="*/ 12192000 w 12192000"/>
              <a:gd name="connsiteY12" fmla="*/ 0 h 6858000"/>
              <a:gd name="connsiteX13" fmla="*/ 12192000 w 12192000"/>
              <a:gd name="connsiteY13" fmla="*/ 1290093 h 6858000"/>
              <a:gd name="connsiteX14" fmla="*/ 11921111 w 12192000"/>
              <a:gd name="connsiteY14" fmla="*/ 1379827 h 6858000"/>
              <a:gd name="connsiteX15" fmla="*/ 2425364 w 12192000"/>
              <a:gd name="connsiteY15" fmla="*/ 4525326 h 6858000"/>
              <a:gd name="connsiteX16" fmla="*/ 1824465 w 12192000"/>
              <a:gd name="connsiteY16" fmla="*/ 4222386 h 6858000"/>
              <a:gd name="connsiteX17" fmla="*/ 1660351 w 12192000"/>
              <a:gd name="connsiteY17" fmla="*/ 3726951 h 6858000"/>
              <a:gd name="connsiteX18" fmla="*/ 1961562 w 12192000"/>
              <a:gd name="connsiteY18" fmla="*/ 3125184 h 6858000"/>
              <a:gd name="connsiteX19" fmla="*/ 11100790 w 12192000"/>
              <a:gd name="connsiteY19" fmla="*/ 977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9902347" y="2304640"/>
                </a:moveTo>
                <a:cubicBezTo>
                  <a:pt x="10078465" y="2320254"/>
                  <a:pt x="10239380" y="2441751"/>
                  <a:pt x="10303598" y="2635616"/>
                </a:cubicBezTo>
                <a:cubicBezTo>
                  <a:pt x="10467714" y="3131050"/>
                  <a:pt x="10467714" y="3131050"/>
                  <a:pt x="10467714" y="3131050"/>
                </a:cubicBezTo>
                <a:cubicBezTo>
                  <a:pt x="10546202" y="3367998"/>
                  <a:pt x="10424247" y="3647439"/>
                  <a:pt x="10187981" y="3725703"/>
                </a:cubicBezTo>
                <a:cubicBezTo>
                  <a:pt x="6235883" y="5034849"/>
                  <a:pt x="3271809" y="6016709"/>
                  <a:pt x="1048754" y="6753104"/>
                </a:cubicBezTo>
                <a:lnTo>
                  <a:pt x="732090" y="6858000"/>
                </a:lnTo>
                <a:lnTo>
                  <a:pt x="0" y="6858000"/>
                </a:lnTo>
                <a:lnTo>
                  <a:pt x="0" y="5546729"/>
                </a:lnTo>
                <a:lnTo>
                  <a:pt x="228433" y="5471060"/>
                </a:lnTo>
                <a:cubicBezTo>
                  <a:pt x="9724179" y="2325561"/>
                  <a:pt x="9724179" y="2325561"/>
                  <a:pt x="9724179" y="2325561"/>
                </a:cubicBezTo>
                <a:cubicBezTo>
                  <a:pt x="9783245" y="2305995"/>
                  <a:pt x="9843640" y="2299435"/>
                  <a:pt x="9902347" y="2304640"/>
                </a:cubicBezTo>
                <a:close/>
                <a:moveTo>
                  <a:pt x="11395979" y="0"/>
                </a:moveTo>
                <a:lnTo>
                  <a:pt x="12192000" y="0"/>
                </a:lnTo>
                <a:lnTo>
                  <a:pt x="12192000" y="1290093"/>
                </a:lnTo>
                <a:lnTo>
                  <a:pt x="11921111" y="1379827"/>
                </a:lnTo>
                <a:cubicBezTo>
                  <a:pt x="2425364" y="4525326"/>
                  <a:pt x="2425364" y="4525326"/>
                  <a:pt x="2425364" y="4525326"/>
                </a:cubicBezTo>
                <a:cubicBezTo>
                  <a:pt x="2189097" y="4603590"/>
                  <a:pt x="1902955" y="4459333"/>
                  <a:pt x="1824465" y="4222386"/>
                </a:cubicBezTo>
                <a:lnTo>
                  <a:pt x="1660351" y="3726951"/>
                </a:lnTo>
                <a:cubicBezTo>
                  <a:pt x="1574726" y="3468464"/>
                  <a:pt x="1725295" y="3203448"/>
                  <a:pt x="1961562" y="3125184"/>
                </a:cubicBezTo>
                <a:cubicBezTo>
                  <a:pt x="5913661" y="1816037"/>
                  <a:pt x="8877734" y="834177"/>
                  <a:pt x="11100790" y="97783"/>
                </a:cubicBezTo>
                <a:close/>
              </a:path>
            </a:pathLst>
          </a:custGeom>
        </p:spPr>
        <p:txBody>
          <a:bodyPr wrap="square">
            <a:noAutofit/>
          </a:bodyPr>
          <a:lstStyle/>
          <a:p>
            <a:endParaRPr lang="fr-CA"/>
          </a:p>
        </p:txBody>
      </p:sp>
    </p:spTree>
    <p:extLst>
      <p:ext uri="{BB962C8B-B14F-4D97-AF65-F5344CB8AC3E}">
        <p14:creationId xmlns:p14="http://schemas.microsoft.com/office/powerpoint/2010/main" val="53862889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4847770" y="4357459"/>
            <a:ext cx="1709838" cy="1857599"/>
          </a:xfrm>
          <a:custGeom>
            <a:avLst/>
            <a:gdLst>
              <a:gd name="connsiteX0" fmla="*/ 0 w 1709838"/>
              <a:gd name="connsiteY0" fmla="*/ 0 h 1857599"/>
              <a:gd name="connsiteX1" fmla="*/ 1709838 w 1709838"/>
              <a:gd name="connsiteY1" fmla="*/ 0 h 1857599"/>
              <a:gd name="connsiteX2" fmla="*/ 1709838 w 1709838"/>
              <a:gd name="connsiteY2" fmla="*/ 1857599 h 1857599"/>
              <a:gd name="connsiteX3" fmla="*/ 0 w 1709838"/>
              <a:gd name="connsiteY3" fmla="*/ 1857599 h 1857599"/>
            </a:gdLst>
            <a:ahLst/>
            <a:cxnLst>
              <a:cxn ang="0">
                <a:pos x="connsiteX0" y="connsiteY0"/>
              </a:cxn>
              <a:cxn ang="0">
                <a:pos x="connsiteX1" y="connsiteY1"/>
              </a:cxn>
              <a:cxn ang="0">
                <a:pos x="connsiteX2" y="connsiteY2"/>
              </a:cxn>
              <a:cxn ang="0">
                <a:pos x="connsiteX3" y="connsiteY3"/>
              </a:cxn>
            </a:cxnLst>
            <a:rect l="l" t="t" r="r" b="b"/>
            <a:pathLst>
              <a:path w="1709838" h="1857599">
                <a:moveTo>
                  <a:pt x="0" y="0"/>
                </a:moveTo>
                <a:lnTo>
                  <a:pt x="1709838" y="0"/>
                </a:lnTo>
                <a:lnTo>
                  <a:pt x="1709838" y="1857599"/>
                </a:lnTo>
                <a:lnTo>
                  <a:pt x="0" y="1857599"/>
                </a:lnTo>
                <a:close/>
              </a:path>
            </a:pathLst>
          </a:custGeom>
        </p:spPr>
        <p:txBody>
          <a:bodyPr wrap="square">
            <a:noAutofit/>
          </a:bodyPr>
          <a:lstStyle/>
          <a:p>
            <a:endParaRPr lang="fr-CA"/>
          </a:p>
        </p:txBody>
      </p:sp>
      <p:sp>
        <p:nvSpPr>
          <p:cNvPr id="17" name="Picture Placeholder 16"/>
          <p:cNvSpPr>
            <a:spLocks noGrp="1"/>
          </p:cNvSpPr>
          <p:nvPr>
            <p:ph type="pic" sz="quarter" idx="12"/>
          </p:nvPr>
        </p:nvSpPr>
        <p:spPr>
          <a:xfrm>
            <a:off x="4847770" y="2499857"/>
            <a:ext cx="1709838" cy="1857601"/>
          </a:xfrm>
          <a:custGeom>
            <a:avLst/>
            <a:gdLst>
              <a:gd name="connsiteX0" fmla="*/ 0 w 1709838"/>
              <a:gd name="connsiteY0" fmla="*/ 0 h 1857601"/>
              <a:gd name="connsiteX1" fmla="*/ 1709838 w 1709838"/>
              <a:gd name="connsiteY1" fmla="*/ 0 h 1857601"/>
              <a:gd name="connsiteX2" fmla="*/ 1709838 w 1709838"/>
              <a:gd name="connsiteY2" fmla="*/ 1857601 h 1857601"/>
              <a:gd name="connsiteX3" fmla="*/ 0 w 1709838"/>
              <a:gd name="connsiteY3" fmla="*/ 1857601 h 1857601"/>
            </a:gdLst>
            <a:ahLst/>
            <a:cxnLst>
              <a:cxn ang="0">
                <a:pos x="connsiteX0" y="connsiteY0"/>
              </a:cxn>
              <a:cxn ang="0">
                <a:pos x="connsiteX1" y="connsiteY1"/>
              </a:cxn>
              <a:cxn ang="0">
                <a:pos x="connsiteX2" y="connsiteY2"/>
              </a:cxn>
              <a:cxn ang="0">
                <a:pos x="connsiteX3" y="connsiteY3"/>
              </a:cxn>
            </a:cxnLst>
            <a:rect l="l" t="t" r="r" b="b"/>
            <a:pathLst>
              <a:path w="1709838" h="1857601">
                <a:moveTo>
                  <a:pt x="0" y="0"/>
                </a:moveTo>
                <a:lnTo>
                  <a:pt x="1709838" y="0"/>
                </a:lnTo>
                <a:lnTo>
                  <a:pt x="1709838" y="1857601"/>
                </a:lnTo>
                <a:lnTo>
                  <a:pt x="0" y="1857601"/>
                </a:lnTo>
                <a:close/>
              </a:path>
            </a:pathLst>
          </a:custGeom>
        </p:spPr>
        <p:txBody>
          <a:bodyPr wrap="square">
            <a:noAutofit/>
          </a:bodyPr>
          <a:lstStyle/>
          <a:p>
            <a:endParaRPr lang="fr-CA"/>
          </a:p>
        </p:txBody>
      </p:sp>
      <p:sp>
        <p:nvSpPr>
          <p:cNvPr id="14" name="Picture Placeholder 13"/>
          <p:cNvSpPr>
            <a:spLocks noGrp="1"/>
          </p:cNvSpPr>
          <p:nvPr>
            <p:ph type="pic" sz="quarter" idx="11"/>
          </p:nvPr>
        </p:nvSpPr>
        <p:spPr>
          <a:xfrm>
            <a:off x="4847772" y="642256"/>
            <a:ext cx="1709838" cy="1857601"/>
          </a:xfrm>
          <a:custGeom>
            <a:avLst/>
            <a:gdLst>
              <a:gd name="connsiteX0" fmla="*/ 0 w 1709838"/>
              <a:gd name="connsiteY0" fmla="*/ 0 h 1857601"/>
              <a:gd name="connsiteX1" fmla="*/ 1709838 w 1709838"/>
              <a:gd name="connsiteY1" fmla="*/ 0 h 1857601"/>
              <a:gd name="connsiteX2" fmla="*/ 1709838 w 1709838"/>
              <a:gd name="connsiteY2" fmla="*/ 1857601 h 1857601"/>
              <a:gd name="connsiteX3" fmla="*/ 0 w 1709838"/>
              <a:gd name="connsiteY3" fmla="*/ 1857601 h 1857601"/>
            </a:gdLst>
            <a:ahLst/>
            <a:cxnLst>
              <a:cxn ang="0">
                <a:pos x="connsiteX0" y="connsiteY0"/>
              </a:cxn>
              <a:cxn ang="0">
                <a:pos x="connsiteX1" y="connsiteY1"/>
              </a:cxn>
              <a:cxn ang="0">
                <a:pos x="connsiteX2" y="connsiteY2"/>
              </a:cxn>
              <a:cxn ang="0">
                <a:pos x="connsiteX3" y="connsiteY3"/>
              </a:cxn>
            </a:cxnLst>
            <a:rect l="l" t="t" r="r" b="b"/>
            <a:pathLst>
              <a:path w="1709838" h="1857601">
                <a:moveTo>
                  <a:pt x="0" y="0"/>
                </a:moveTo>
                <a:lnTo>
                  <a:pt x="1709838" y="0"/>
                </a:lnTo>
                <a:lnTo>
                  <a:pt x="1709838" y="1857601"/>
                </a:lnTo>
                <a:lnTo>
                  <a:pt x="0" y="1857601"/>
                </a:lnTo>
                <a:close/>
              </a:path>
            </a:pathLst>
          </a:custGeom>
        </p:spPr>
        <p:txBody>
          <a:bodyPr wrap="square">
            <a:noAutofit/>
          </a:bodyPr>
          <a:lstStyle/>
          <a:p>
            <a:endParaRPr lang="fr-CA"/>
          </a:p>
        </p:txBody>
      </p:sp>
      <p:sp>
        <p:nvSpPr>
          <p:cNvPr id="7" name="Picture Placeholder 6"/>
          <p:cNvSpPr>
            <a:spLocks noGrp="1"/>
          </p:cNvSpPr>
          <p:nvPr>
            <p:ph type="pic" sz="quarter" idx="10"/>
          </p:nvPr>
        </p:nvSpPr>
        <p:spPr>
          <a:xfrm>
            <a:off x="667658" y="642257"/>
            <a:ext cx="4180113" cy="5572803"/>
          </a:xfrm>
        </p:spPr>
        <p:txBody>
          <a:bodyPr/>
          <a:lstStyle/>
          <a:p>
            <a:endParaRPr lang="fr-CA"/>
          </a:p>
        </p:txBody>
      </p:sp>
    </p:spTree>
    <p:extLst>
      <p:ext uri="{BB962C8B-B14F-4D97-AF65-F5344CB8AC3E}">
        <p14:creationId xmlns:p14="http://schemas.microsoft.com/office/powerpoint/2010/main" val="1404995905"/>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sp>
        <p:nvSpPr>
          <p:cNvPr id="5" name="Picture Placeholder 11"/>
          <p:cNvSpPr>
            <a:spLocks noGrp="1"/>
          </p:cNvSpPr>
          <p:nvPr>
            <p:ph type="pic" sz="quarter" idx="10"/>
          </p:nvPr>
        </p:nvSpPr>
        <p:spPr>
          <a:xfrm>
            <a:off x="731838" y="728663"/>
            <a:ext cx="4115933" cy="5400675"/>
          </a:xfrm>
        </p:spPr>
      </p:sp>
    </p:spTree>
    <p:extLst>
      <p:ext uri="{BB962C8B-B14F-4D97-AF65-F5344CB8AC3E}">
        <p14:creationId xmlns:p14="http://schemas.microsoft.com/office/powerpoint/2010/main" val="2747260576"/>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8_Custom Layou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344230" y="728663"/>
            <a:ext cx="4115933" cy="5400675"/>
          </a:xfrm>
        </p:spPr>
      </p:sp>
    </p:spTree>
    <p:extLst>
      <p:ext uri="{BB962C8B-B14F-4D97-AF65-F5344CB8AC3E}">
        <p14:creationId xmlns:p14="http://schemas.microsoft.com/office/powerpoint/2010/main" val="147756031"/>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5" name="Picture Placeholder 14"/>
          <p:cNvSpPr>
            <a:spLocks noGrp="1"/>
          </p:cNvSpPr>
          <p:nvPr>
            <p:ph type="pic" sz="quarter" idx="12"/>
          </p:nvPr>
        </p:nvSpPr>
        <p:spPr>
          <a:xfrm>
            <a:off x="731838" y="4432572"/>
            <a:ext cx="2270155" cy="1696766"/>
          </a:xfrm>
          <a:custGeom>
            <a:avLst/>
            <a:gdLst>
              <a:gd name="connsiteX0" fmla="*/ 0 w 3013223"/>
              <a:gd name="connsiteY0" fmla="*/ 0 h 1696766"/>
              <a:gd name="connsiteX1" fmla="*/ 3013223 w 3013223"/>
              <a:gd name="connsiteY1" fmla="*/ 0 h 1696766"/>
              <a:gd name="connsiteX2" fmla="*/ 3013223 w 3013223"/>
              <a:gd name="connsiteY2" fmla="*/ 1696766 h 1696766"/>
              <a:gd name="connsiteX3" fmla="*/ 0 w 3013223"/>
              <a:gd name="connsiteY3" fmla="*/ 1696766 h 1696766"/>
            </a:gdLst>
            <a:ahLst/>
            <a:cxnLst>
              <a:cxn ang="0">
                <a:pos x="connsiteX0" y="connsiteY0"/>
              </a:cxn>
              <a:cxn ang="0">
                <a:pos x="connsiteX1" y="connsiteY1"/>
              </a:cxn>
              <a:cxn ang="0">
                <a:pos x="connsiteX2" y="connsiteY2"/>
              </a:cxn>
              <a:cxn ang="0">
                <a:pos x="connsiteX3" y="connsiteY3"/>
              </a:cxn>
            </a:cxnLst>
            <a:rect l="l" t="t" r="r" b="b"/>
            <a:pathLst>
              <a:path w="3013223" h="1696766">
                <a:moveTo>
                  <a:pt x="0" y="0"/>
                </a:moveTo>
                <a:lnTo>
                  <a:pt x="3013223" y="0"/>
                </a:lnTo>
                <a:lnTo>
                  <a:pt x="3013223" y="1696766"/>
                </a:lnTo>
                <a:lnTo>
                  <a:pt x="0" y="1696766"/>
                </a:lnTo>
                <a:close/>
              </a:path>
            </a:pathLst>
          </a:custGeom>
        </p:spPr>
        <p:txBody>
          <a:bodyPr wrap="square">
            <a:noAutofit/>
          </a:bodyPr>
          <a:lstStyle/>
          <a:p>
            <a:endParaRPr lang="fr-CA"/>
          </a:p>
        </p:txBody>
      </p:sp>
      <p:sp>
        <p:nvSpPr>
          <p:cNvPr id="14" name="Picture Placeholder 13"/>
          <p:cNvSpPr>
            <a:spLocks noGrp="1"/>
          </p:cNvSpPr>
          <p:nvPr>
            <p:ph type="pic" sz="quarter" idx="11"/>
          </p:nvPr>
        </p:nvSpPr>
        <p:spPr>
          <a:xfrm>
            <a:off x="731837" y="2580617"/>
            <a:ext cx="2270155" cy="1696766"/>
          </a:xfrm>
          <a:custGeom>
            <a:avLst/>
            <a:gdLst>
              <a:gd name="connsiteX0" fmla="*/ 0 w 3013223"/>
              <a:gd name="connsiteY0" fmla="*/ 0 h 1696766"/>
              <a:gd name="connsiteX1" fmla="*/ 3013223 w 3013223"/>
              <a:gd name="connsiteY1" fmla="*/ 0 h 1696766"/>
              <a:gd name="connsiteX2" fmla="*/ 3013223 w 3013223"/>
              <a:gd name="connsiteY2" fmla="*/ 1696766 h 1696766"/>
              <a:gd name="connsiteX3" fmla="*/ 0 w 3013223"/>
              <a:gd name="connsiteY3" fmla="*/ 1696766 h 1696766"/>
            </a:gdLst>
            <a:ahLst/>
            <a:cxnLst>
              <a:cxn ang="0">
                <a:pos x="connsiteX0" y="connsiteY0"/>
              </a:cxn>
              <a:cxn ang="0">
                <a:pos x="connsiteX1" y="connsiteY1"/>
              </a:cxn>
              <a:cxn ang="0">
                <a:pos x="connsiteX2" y="connsiteY2"/>
              </a:cxn>
              <a:cxn ang="0">
                <a:pos x="connsiteX3" y="connsiteY3"/>
              </a:cxn>
            </a:cxnLst>
            <a:rect l="l" t="t" r="r" b="b"/>
            <a:pathLst>
              <a:path w="3013223" h="1696766">
                <a:moveTo>
                  <a:pt x="0" y="0"/>
                </a:moveTo>
                <a:lnTo>
                  <a:pt x="3013223" y="0"/>
                </a:lnTo>
                <a:lnTo>
                  <a:pt x="3013223" y="1696766"/>
                </a:lnTo>
                <a:lnTo>
                  <a:pt x="0" y="1696766"/>
                </a:lnTo>
                <a:close/>
              </a:path>
            </a:pathLst>
          </a:custGeom>
        </p:spPr>
        <p:txBody>
          <a:bodyPr wrap="square">
            <a:noAutofit/>
          </a:bodyPr>
          <a:lstStyle/>
          <a:p>
            <a:endParaRPr lang="fr-CA"/>
          </a:p>
        </p:txBody>
      </p:sp>
      <p:sp>
        <p:nvSpPr>
          <p:cNvPr id="13" name="Picture Placeholder 12"/>
          <p:cNvSpPr>
            <a:spLocks noGrp="1"/>
          </p:cNvSpPr>
          <p:nvPr>
            <p:ph type="pic" sz="quarter" idx="10"/>
          </p:nvPr>
        </p:nvSpPr>
        <p:spPr>
          <a:xfrm>
            <a:off x="731839" y="728663"/>
            <a:ext cx="2270155" cy="1696766"/>
          </a:xfrm>
          <a:custGeom>
            <a:avLst/>
            <a:gdLst>
              <a:gd name="connsiteX0" fmla="*/ 0 w 3013223"/>
              <a:gd name="connsiteY0" fmla="*/ 0 h 1696766"/>
              <a:gd name="connsiteX1" fmla="*/ 3013223 w 3013223"/>
              <a:gd name="connsiteY1" fmla="*/ 0 h 1696766"/>
              <a:gd name="connsiteX2" fmla="*/ 3013223 w 3013223"/>
              <a:gd name="connsiteY2" fmla="*/ 1696766 h 1696766"/>
              <a:gd name="connsiteX3" fmla="*/ 0 w 3013223"/>
              <a:gd name="connsiteY3" fmla="*/ 1696766 h 1696766"/>
            </a:gdLst>
            <a:ahLst/>
            <a:cxnLst>
              <a:cxn ang="0">
                <a:pos x="connsiteX0" y="connsiteY0"/>
              </a:cxn>
              <a:cxn ang="0">
                <a:pos x="connsiteX1" y="connsiteY1"/>
              </a:cxn>
              <a:cxn ang="0">
                <a:pos x="connsiteX2" y="connsiteY2"/>
              </a:cxn>
              <a:cxn ang="0">
                <a:pos x="connsiteX3" y="connsiteY3"/>
              </a:cxn>
            </a:cxnLst>
            <a:rect l="l" t="t" r="r" b="b"/>
            <a:pathLst>
              <a:path w="3013223" h="1696766">
                <a:moveTo>
                  <a:pt x="0" y="0"/>
                </a:moveTo>
                <a:lnTo>
                  <a:pt x="3013223" y="0"/>
                </a:lnTo>
                <a:lnTo>
                  <a:pt x="3013223" y="1696766"/>
                </a:lnTo>
                <a:lnTo>
                  <a:pt x="0" y="1696766"/>
                </a:lnTo>
                <a:close/>
              </a:path>
            </a:pathLst>
          </a:custGeom>
        </p:spPr>
        <p:txBody>
          <a:bodyPr wrap="square">
            <a:noAutofit/>
          </a:bodyPr>
          <a:lstStyle/>
          <a:p>
            <a:endParaRPr lang="fr-CA"/>
          </a:p>
        </p:txBody>
      </p:sp>
    </p:spTree>
    <p:extLst>
      <p:ext uri="{BB962C8B-B14F-4D97-AF65-F5344CB8AC3E}">
        <p14:creationId xmlns:p14="http://schemas.microsoft.com/office/powerpoint/2010/main" val="2052836379"/>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34000" y="2385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7950000" y="2385000"/>
            <a:ext cx="3708000" cy="2088000"/>
          </a:xfrm>
        </p:spPr>
        <p:txBody>
          <a:bodyPr/>
          <a:lstStyle/>
          <a:p>
            <a:endParaRPr lang="fr-CA"/>
          </a:p>
        </p:txBody>
      </p:sp>
    </p:spTree>
    <p:extLst>
      <p:ext uri="{BB962C8B-B14F-4D97-AF65-F5344CB8AC3E}">
        <p14:creationId xmlns:p14="http://schemas.microsoft.com/office/powerpoint/2010/main" val="1453880034"/>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242000" y="297000"/>
            <a:ext cx="3708000" cy="2088000"/>
          </a:xfrm>
        </p:spPr>
        <p:txBody>
          <a:bodyPr/>
          <a:lstStyle/>
          <a:p>
            <a:endParaRPr lang="fr-CA"/>
          </a:p>
        </p:txBody>
      </p:sp>
      <p:sp>
        <p:nvSpPr>
          <p:cNvPr id="9" name="Picture Placeholder 7"/>
          <p:cNvSpPr>
            <a:spLocks noGrp="1"/>
          </p:cNvSpPr>
          <p:nvPr>
            <p:ph type="pic" sz="quarter" idx="11"/>
          </p:nvPr>
        </p:nvSpPr>
        <p:spPr>
          <a:xfrm>
            <a:off x="4242000" y="2385000"/>
            <a:ext cx="3708000" cy="2088000"/>
          </a:xfrm>
        </p:spPr>
        <p:txBody>
          <a:bodyPr/>
          <a:lstStyle/>
          <a:p>
            <a:endParaRPr lang="fr-CA"/>
          </a:p>
        </p:txBody>
      </p:sp>
      <p:sp>
        <p:nvSpPr>
          <p:cNvPr id="10" name="Picture Placeholder 7"/>
          <p:cNvSpPr>
            <a:spLocks noGrp="1"/>
          </p:cNvSpPr>
          <p:nvPr>
            <p:ph type="pic" sz="quarter" idx="12"/>
          </p:nvPr>
        </p:nvSpPr>
        <p:spPr>
          <a:xfrm>
            <a:off x="4242000" y="4473000"/>
            <a:ext cx="3708000" cy="2088000"/>
          </a:xfrm>
        </p:spPr>
        <p:txBody>
          <a:bodyPr/>
          <a:lstStyle/>
          <a:p>
            <a:endParaRPr lang="fr-CA"/>
          </a:p>
        </p:txBody>
      </p:sp>
    </p:spTree>
    <p:extLst>
      <p:ext uri="{BB962C8B-B14F-4D97-AF65-F5344CB8AC3E}">
        <p14:creationId xmlns:p14="http://schemas.microsoft.com/office/powerpoint/2010/main" val="3949323150"/>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8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099458" y="998376"/>
            <a:ext cx="5197151" cy="4861249"/>
          </a:xfrm>
          <a:custGeom>
            <a:avLst/>
            <a:gdLst>
              <a:gd name="connsiteX0" fmla="*/ 106996 w 5197151"/>
              <a:gd name="connsiteY0" fmla="*/ 0 h 4861249"/>
              <a:gd name="connsiteX1" fmla="*/ 5090155 w 5197151"/>
              <a:gd name="connsiteY1" fmla="*/ 0 h 4861249"/>
              <a:gd name="connsiteX2" fmla="*/ 5197151 w 5197151"/>
              <a:gd name="connsiteY2" fmla="*/ 106996 h 4861249"/>
              <a:gd name="connsiteX3" fmla="*/ 5197151 w 5197151"/>
              <a:gd name="connsiteY3" fmla="*/ 4754253 h 4861249"/>
              <a:gd name="connsiteX4" fmla="*/ 5090155 w 5197151"/>
              <a:gd name="connsiteY4" fmla="*/ 4861249 h 4861249"/>
              <a:gd name="connsiteX5" fmla="*/ 106996 w 5197151"/>
              <a:gd name="connsiteY5" fmla="*/ 4861249 h 4861249"/>
              <a:gd name="connsiteX6" fmla="*/ 0 w 5197151"/>
              <a:gd name="connsiteY6" fmla="*/ 4754253 h 4861249"/>
              <a:gd name="connsiteX7" fmla="*/ 0 w 5197151"/>
              <a:gd name="connsiteY7" fmla="*/ 106996 h 4861249"/>
              <a:gd name="connsiteX8" fmla="*/ 106996 w 5197151"/>
              <a:gd name="connsiteY8" fmla="*/ 0 h 486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7151" h="4861249">
                <a:moveTo>
                  <a:pt x="106996" y="0"/>
                </a:moveTo>
                <a:lnTo>
                  <a:pt x="5090155" y="0"/>
                </a:lnTo>
                <a:cubicBezTo>
                  <a:pt x="5149247" y="0"/>
                  <a:pt x="5197151" y="47904"/>
                  <a:pt x="5197151" y="106996"/>
                </a:cubicBezTo>
                <a:lnTo>
                  <a:pt x="5197151" y="4754253"/>
                </a:lnTo>
                <a:cubicBezTo>
                  <a:pt x="5197151" y="4813345"/>
                  <a:pt x="5149247" y="4861249"/>
                  <a:pt x="5090155" y="4861249"/>
                </a:cubicBezTo>
                <a:lnTo>
                  <a:pt x="106996" y="4861249"/>
                </a:lnTo>
                <a:cubicBezTo>
                  <a:pt x="47904" y="4861249"/>
                  <a:pt x="0" y="4813345"/>
                  <a:pt x="0" y="4754253"/>
                </a:cubicBezTo>
                <a:lnTo>
                  <a:pt x="0" y="106996"/>
                </a:lnTo>
                <a:cubicBezTo>
                  <a:pt x="0" y="47904"/>
                  <a:pt x="47904" y="0"/>
                  <a:pt x="106996" y="0"/>
                </a:cubicBezTo>
                <a:close/>
              </a:path>
            </a:pathLst>
          </a:custGeom>
        </p:spPr>
        <p:txBody>
          <a:bodyPr wrap="square">
            <a:noAutofit/>
          </a:bodyPr>
          <a:lstStyle/>
          <a:p>
            <a:endParaRPr lang="fr-CA"/>
          </a:p>
        </p:txBody>
      </p:sp>
    </p:spTree>
    <p:extLst>
      <p:ext uri="{BB962C8B-B14F-4D97-AF65-F5344CB8AC3E}">
        <p14:creationId xmlns:p14="http://schemas.microsoft.com/office/powerpoint/2010/main" val="1405584799"/>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13" name="Picture Placeholder 12"/>
          <p:cNvSpPr>
            <a:spLocks noGrp="1"/>
          </p:cNvSpPr>
          <p:nvPr>
            <p:ph type="pic" sz="quarter" idx="11"/>
          </p:nvPr>
        </p:nvSpPr>
        <p:spPr>
          <a:xfrm>
            <a:off x="999082" y="1612900"/>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
        <p:nvSpPr>
          <p:cNvPr id="12" name="Picture Placeholder 11"/>
          <p:cNvSpPr>
            <a:spLocks noGrp="1"/>
          </p:cNvSpPr>
          <p:nvPr>
            <p:ph type="pic" sz="quarter" idx="10"/>
          </p:nvPr>
        </p:nvSpPr>
        <p:spPr>
          <a:xfrm>
            <a:off x="3680709" y="1612900"/>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Tree>
    <p:extLst>
      <p:ext uri="{BB962C8B-B14F-4D97-AF65-F5344CB8AC3E}">
        <p14:creationId xmlns:p14="http://schemas.microsoft.com/office/powerpoint/2010/main" val="3979277856"/>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5924550" cy="6858000"/>
          </a:xfrm>
        </p:spPr>
        <p:txBody>
          <a:bodyPr/>
          <a:lstStyle/>
          <a:p>
            <a:endParaRPr lang="fr-CA"/>
          </a:p>
        </p:txBody>
      </p:sp>
      <p:sp>
        <p:nvSpPr>
          <p:cNvPr id="7" name="Picture Placeholder 6"/>
          <p:cNvSpPr>
            <a:spLocks noGrp="1"/>
          </p:cNvSpPr>
          <p:nvPr>
            <p:ph type="pic" sz="quarter" idx="10"/>
          </p:nvPr>
        </p:nvSpPr>
        <p:spPr>
          <a:xfrm>
            <a:off x="2280534" y="1612901"/>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Tree>
    <p:extLst>
      <p:ext uri="{BB962C8B-B14F-4D97-AF65-F5344CB8AC3E}">
        <p14:creationId xmlns:p14="http://schemas.microsoft.com/office/powerpoint/2010/main" val="1873926690"/>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7458027" y="1612902"/>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
        <p:nvSpPr>
          <p:cNvPr id="6" name="Picture Placeholder 5"/>
          <p:cNvSpPr>
            <a:spLocks noGrp="1"/>
          </p:cNvSpPr>
          <p:nvPr>
            <p:ph type="pic" sz="quarter" idx="11"/>
          </p:nvPr>
        </p:nvSpPr>
        <p:spPr>
          <a:xfrm>
            <a:off x="6267450" y="0"/>
            <a:ext cx="5924550" cy="6858000"/>
          </a:xfrm>
        </p:spPr>
        <p:txBody>
          <a:bodyPr/>
          <a:lstStyle/>
          <a:p>
            <a:endParaRPr lang="fr-CA"/>
          </a:p>
        </p:txBody>
      </p:sp>
    </p:spTree>
    <p:extLst>
      <p:ext uri="{BB962C8B-B14F-4D97-AF65-F5344CB8AC3E}">
        <p14:creationId xmlns:p14="http://schemas.microsoft.com/office/powerpoint/2010/main" val="117569318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3056140" y="0"/>
            <a:ext cx="6119934" cy="6858000"/>
          </a:xfrm>
          <a:custGeom>
            <a:avLst/>
            <a:gdLst>
              <a:gd name="connsiteX0" fmla="*/ 5294953 w 6119934"/>
              <a:gd name="connsiteY0" fmla="*/ 413389 h 6858000"/>
              <a:gd name="connsiteX1" fmla="*/ 5531078 w 6119934"/>
              <a:gd name="connsiteY1" fmla="*/ 473603 h 6858000"/>
              <a:gd name="connsiteX2" fmla="*/ 5923459 w 6119934"/>
              <a:gd name="connsiteY2" fmla="*/ 721881 h 6858000"/>
              <a:gd name="connsiteX3" fmla="*/ 6055684 w 6119934"/>
              <a:gd name="connsiteY3" fmla="*/ 1305801 h 6858000"/>
              <a:gd name="connsiteX4" fmla="*/ 2632734 w 6119934"/>
              <a:gd name="connsiteY4" fmla="*/ 6715506 h 6858000"/>
              <a:gd name="connsiteX5" fmla="*/ 2542572 w 6119934"/>
              <a:gd name="connsiteY5" fmla="*/ 6858000 h 6858000"/>
              <a:gd name="connsiteX6" fmla="*/ 989701 w 6119934"/>
              <a:gd name="connsiteY6" fmla="*/ 6858000 h 6858000"/>
              <a:gd name="connsiteX7" fmla="*/ 1025820 w 6119934"/>
              <a:gd name="connsiteY7" fmla="*/ 6800917 h 6858000"/>
              <a:gd name="connsiteX8" fmla="*/ 4946779 w 6119934"/>
              <a:gd name="connsiteY8" fmla="*/ 604149 h 6858000"/>
              <a:gd name="connsiteX9" fmla="*/ 5294953 w 6119934"/>
              <a:gd name="connsiteY9" fmla="*/ 413389 h 6858000"/>
              <a:gd name="connsiteX10" fmla="*/ 3558315 w 6119934"/>
              <a:gd name="connsiteY10" fmla="*/ 0 h 6858000"/>
              <a:gd name="connsiteX11" fmla="*/ 5111185 w 6119934"/>
              <a:gd name="connsiteY11" fmla="*/ 0 h 6858000"/>
              <a:gd name="connsiteX12" fmla="*/ 5087123 w 6119934"/>
              <a:gd name="connsiteY12" fmla="*/ 38028 h 6858000"/>
              <a:gd name="connsiteX13" fmla="*/ 1166164 w 6119934"/>
              <a:gd name="connsiteY13" fmla="*/ 6234796 h 6858000"/>
              <a:gd name="connsiteX14" fmla="*/ 1055387 w 6119934"/>
              <a:gd name="connsiteY14" fmla="*/ 6349693 h 6858000"/>
              <a:gd name="connsiteX15" fmla="*/ 592629 w 6119934"/>
              <a:gd name="connsiteY15" fmla="*/ 6348330 h 6858000"/>
              <a:gd name="connsiteX16" fmla="*/ 200247 w 6119934"/>
              <a:gd name="connsiteY16" fmla="*/ 6100055 h 6858000"/>
              <a:gd name="connsiteX17" fmla="*/ 57258 w 6119934"/>
              <a:gd name="connsiteY17" fmla="*/ 5533144 h 6858000"/>
              <a:gd name="connsiteX18" fmla="*/ 3480209 w 6119934"/>
              <a:gd name="connsiteY18" fmla="*/ 1234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19934" h="6858000">
                <a:moveTo>
                  <a:pt x="5294953" y="413389"/>
                </a:moveTo>
                <a:cubicBezTo>
                  <a:pt x="5377595" y="409988"/>
                  <a:pt x="5460705" y="429076"/>
                  <a:pt x="5531078" y="473603"/>
                </a:cubicBezTo>
                <a:lnTo>
                  <a:pt x="5923459" y="721881"/>
                </a:lnTo>
                <a:cubicBezTo>
                  <a:pt x="6128180" y="851416"/>
                  <a:pt x="6174085" y="1118679"/>
                  <a:pt x="6055684" y="1305801"/>
                </a:cubicBezTo>
                <a:cubicBezTo>
                  <a:pt x="4694083" y="3457705"/>
                  <a:pt x="3566508" y="5239750"/>
                  <a:pt x="2632734" y="6715506"/>
                </a:cubicBezTo>
                <a:lnTo>
                  <a:pt x="2542572" y="6858000"/>
                </a:lnTo>
                <a:lnTo>
                  <a:pt x="989701" y="6858000"/>
                </a:lnTo>
                <a:lnTo>
                  <a:pt x="1025820" y="6800917"/>
                </a:lnTo>
                <a:cubicBezTo>
                  <a:pt x="4946779" y="604149"/>
                  <a:pt x="4946779" y="604149"/>
                  <a:pt x="4946779" y="604149"/>
                </a:cubicBezTo>
                <a:cubicBezTo>
                  <a:pt x="5020780" y="487198"/>
                  <a:pt x="5157216" y="419058"/>
                  <a:pt x="5294953" y="413389"/>
                </a:cubicBezTo>
                <a:close/>
                <a:moveTo>
                  <a:pt x="3558315" y="0"/>
                </a:moveTo>
                <a:lnTo>
                  <a:pt x="5111185" y="0"/>
                </a:lnTo>
                <a:lnTo>
                  <a:pt x="5087123" y="38028"/>
                </a:lnTo>
                <a:cubicBezTo>
                  <a:pt x="1166164" y="6234796"/>
                  <a:pt x="1166164" y="6234796"/>
                  <a:pt x="1166164" y="6234796"/>
                </a:cubicBezTo>
                <a:cubicBezTo>
                  <a:pt x="1136564" y="6281576"/>
                  <a:pt x="1098714" y="6320158"/>
                  <a:pt x="1055387" y="6349693"/>
                </a:cubicBezTo>
                <a:cubicBezTo>
                  <a:pt x="925412" y="6438299"/>
                  <a:pt x="746169" y="6445482"/>
                  <a:pt x="592629" y="6348330"/>
                </a:cubicBezTo>
                <a:cubicBezTo>
                  <a:pt x="200247" y="6100055"/>
                  <a:pt x="200247" y="6100055"/>
                  <a:pt x="200247" y="6100055"/>
                </a:cubicBezTo>
                <a:cubicBezTo>
                  <a:pt x="12587" y="5981312"/>
                  <a:pt x="-61141" y="5720266"/>
                  <a:pt x="57258" y="5533144"/>
                </a:cubicBezTo>
                <a:cubicBezTo>
                  <a:pt x="1418860" y="3381241"/>
                  <a:pt x="2546435" y="1599196"/>
                  <a:pt x="3480209" y="123440"/>
                </a:cubicBezTo>
                <a:close/>
              </a:path>
            </a:pathLst>
          </a:custGeom>
        </p:spPr>
        <p:txBody>
          <a:bodyPr wrap="square">
            <a:noAutofit/>
          </a:bodyPr>
          <a:lstStyle/>
          <a:p>
            <a:endParaRPr lang="fr-CA"/>
          </a:p>
        </p:txBody>
      </p:sp>
    </p:spTree>
    <p:extLst>
      <p:ext uri="{BB962C8B-B14F-4D97-AF65-F5344CB8AC3E}">
        <p14:creationId xmlns:p14="http://schemas.microsoft.com/office/powerpoint/2010/main" val="2512326187"/>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6941156" y="3758133"/>
            <a:ext cx="3713298" cy="2106068"/>
          </a:xfrm>
          <a:custGeom>
            <a:avLst/>
            <a:gdLst>
              <a:gd name="connsiteX0" fmla="*/ 0 w 3713298"/>
              <a:gd name="connsiteY0" fmla="*/ 0 h 2106068"/>
              <a:gd name="connsiteX1" fmla="*/ 3713298 w 3713298"/>
              <a:gd name="connsiteY1" fmla="*/ 0 h 2106068"/>
              <a:gd name="connsiteX2" fmla="*/ 3713298 w 3713298"/>
              <a:gd name="connsiteY2" fmla="*/ 2106068 h 2106068"/>
              <a:gd name="connsiteX3" fmla="*/ 0 w 3713298"/>
              <a:gd name="connsiteY3" fmla="*/ 2106068 h 2106068"/>
            </a:gdLst>
            <a:ahLst/>
            <a:cxnLst>
              <a:cxn ang="0">
                <a:pos x="connsiteX0" y="connsiteY0"/>
              </a:cxn>
              <a:cxn ang="0">
                <a:pos x="connsiteX1" y="connsiteY1"/>
              </a:cxn>
              <a:cxn ang="0">
                <a:pos x="connsiteX2" y="connsiteY2"/>
              </a:cxn>
              <a:cxn ang="0">
                <a:pos x="connsiteX3" y="connsiteY3"/>
              </a:cxn>
            </a:cxnLst>
            <a:rect l="l" t="t" r="r" b="b"/>
            <a:pathLst>
              <a:path w="3713298" h="2106068">
                <a:moveTo>
                  <a:pt x="0" y="0"/>
                </a:moveTo>
                <a:lnTo>
                  <a:pt x="3713298" y="0"/>
                </a:lnTo>
                <a:lnTo>
                  <a:pt x="3713298" y="2106068"/>
                </a:lnTo>
                <a:lnTo>
                  <a:pt x="0" y="2106068"/>
                </a:lnTo>
                <a:close/>
              </a:path>
            </a:pathLst>
          </a:custGeom>
        </p:spPr>
        <p:txBody>
          <a:bodyPr wrap="square">
            <a:noAutofit/>
          </a:bodyPr>
          <a:lstStyle/>
          <a:p>
            <a:endParaRPr lang="fr-CA"/>
          </a:p>
        </p:txBody>
      </p:sp>
      <p:sp>
        <p:nvSpPr>
          <p:cNvPr id="15" name="Picture Placeholder 14"/>
          <p:cNvSpPr>
            <a:spLocks noGrp="1"/>
          </p:cNvSpPr>
          <p:nvPr>
            <p:ph type="pic" sz="quarter" idx="11"/>
          </p:nvPr>
        </p:nvSpPr>
        <p:spPr>
          <a:xfrm>
            <a:off x="1551700" y="3773235"/>
            <a:ext cx="3713299" cy="2106068"/>
          </a:xfrm>
          <a:custGeom>
            <a:avLst/>
            <a:gdLst>
              <a:gd name="connsiteX0" fmla="*/ 0 w 3713299"/>
              <a:gd name="connsiteY0" fmla="*/ 0 h 2106068"/>
              <a:gd name="connsiteX1" fmla="*/ 3713299 w 3713299"/>
              <a:gd name="connsiteY1" fmla="*/ 0 h 2106068"/>
              <a:gd name="connsiteX2" fmla="*/ 3713299 w 3713299"/>
              <a:gd name="connsiteY2" fmla="*/ 2106068 h 2106068"/>
              <a:gd name="connsiteX3" fmla="*/ 0 w 3713299"/>
              <a:gd name="connsiteY3" fmla="*/ 2106068 h 2106068"/>
            </a:gdLst>
            <a:ahLst/>
            <a:cxnLst>
              <a:cxn ang="0">
                <a:pos x="connsiteX0" y="connsiteY0"/>
              </a:cxn>
              <a:cxn ang="0">
                <a:pos x="connsiteX1" y="connsiteY1"/>
              </a:cxn>
              <a:cxn ang="0">
                <a:pos x="connsiteX2" y="connsiteY2"/>
              </a:cxn>
              <a:cxn ang="0">
                <a:pos x="connsiteX3" y="connsiteY3"/>
              </a:cxn>
            </a:cxnLst>
            <a:rect l="l" t="t" r="r" b="b"/>
            <a:pathLst>
              <a:path w="3713299" h="2106068">
                <a:moveTo>
                  <a:pt x="0" y="0"/>
                </a:moveTo>
                <a:lnTo>
                  <a:pt x="3713299" y="0"/>
                </a:lnTo>
                <a:lnTo>
                  <a:pt x="3713299" y="2106068"/>
                </a:lnTo>
                <a:lnTo>
                  <a:pt x="0" y="2106068"/>
                </a:lnTo>
                <a:close/>
              </a:path>
            </a:pathLst>
          </a:custGeom>
        </p:spPr>
        <p:txBody>
          <a:bodyPr wrap="square">
            <a:noAutofit/>
          </a:bodyPr>
          <a:lstStyle/>
          <a:p>
            <a:endParaRPr lang="fr-CA"/>
          </a:p>
        </p:txBody>
      </p:sp>
      <p:sp>
        <p:nvSpPr>
          <p:cNvPr id="14" name="Picture Placeholder 13"/>
          <p:cNvSpPr>
            <a:spLocks noGrp="1"/>
          </p:cNvSpPr>
          <p:nvPr>
            <p:ph type="pic" sz="quarter" idx="10"/>
          </p:nvPr>
        </p:nvSpPr>
        <p:spPr>
          <a:xfrm>
            <a:off x="5042966" y="1612900"/>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Tree>
    <p:extLst>
      <p:ext uri="{BB962C8B-B14F-4D97-AF65-F5344CB8AC3E}">
        <p14:creationId xmlns:p14="http://schemas.microsoft.com/office/powerpoint/2010/main" val="1313886193"/>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048107" y="1612901"/>
            <a:ext cx="2106068" cy="3713299"/>
          </a:xfrm>
          <a:custGeom>
            <a:avLst/>
            <a:gdLst>
              <a:gd name="connsiteX0" fmla="*/ 0 w 2106068"/>
              <a:gd name="connsiteY0" fmla="*/ 0 h 3713299"/>
              <a:gd name="connsiteX1" fmla="*/ 2106068 w 2106068"/>
              <a:gd name="connsiteY1" fmla="*/ 0 h 3713299"/>
              <a:gd name="connsiteX2" fmla="*/ 2106068 w 2106068"/>
              <a:gd name="connsiteY2" fmla="*/ 3713299 h 3713299"/>
              <a:gd name="connsiteX3" fmla="*/ 0 w 2106068"/>
              <a:gd name="connsiteY3" fmla="*/ 3713299 h 3713299"/>
            </a:gdLst>
            <a:ahLst/>
            <a:cxnLst>
              <a:cxn ang="0">
                <a:pos x="connsiteX0" y="connsiteY0"/>
              </a:cxn>
              <a:cxn ang="0">
                <a:pos x="connsiteX1" y="connsiteY1"/>
              </a:cxn>
              <a:cxn ang="0">
                <a:pos x="connsiteX2" y="connsiteY2"/>
              </a:cxn>
              <a:cxn ang="0">
                <a:pos x="connsiteX3" y="connsiteY3"/>
              </a:cxn>
            </a:cxnLst>
            <a:rect l="l" t="t" r="r" b="b"/>
            <a:pathLst>
              <a:path w="2106068" h="3713299">
                <a:moveTo>
                  <a:pt x="0" y="0"/>
                </a:moveTo>
                <a:lnTo>
                  <a:pt x="2106068" y="0"/>
                </a:lnTo>
                <a:lnTo>
                  <a:pt x="2106068" y="3713299"/>
                </a:lnTo>
                <a:lnTo>
                  <a:pt x="0" y="3713299"/>
                </a:lnTo>
                <a:close/>
              </a:path>
            </a:pathLst>
          </a:custGeom>
        </p:spPr>
        <p:txBody>
          <a:bodyPr wrap="square">
            <a:noAutofit/>
          </a:bodyPr>
          <a:lstStyle/>
          <a:p>
            <a:endParaRPr lang="fr-CA"/>
          </a:p>
        </p:txBody>
      </p:sp>
    </p:spTree>
    <p:extLst>
      <p:ext uri="{BB962C8B-B14F-4D97-AF65-F5344CB8AC3E}">
        <p14:creationId xmlns:p14="http://schemas.microsoft.com/office/powerpoint/2010/main" val="1144409277"/>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200947" y="2364263"/>
            <a:ext cx="3713299" cy="2106068"/>
          </a:xfrm>
          <a:custGeom>
            <a:avLst/>
            <a:gdLst>
              <a:gd name="connsiteX0" fmla="*/ 0 w 3713299"/>
              <a:gd name="connsiteY0" fmla="*/ 0 h 2106068"/>
              <a:gd name="connsiteX1" fmla="*/ 3713299 w 3713299"/>
              <a:gd name="connsiteY1" fmla="*/ 0 h 2106068"/>
              <a:gd name="connsiteX2" fmla="*/ 3713299 w 3713299"/>
              <a:gd name="connsiteY2" fmla="*/ 2106068 h 2106068"/>
              <a:gd name="connsiteX3" fmla="*/ 0 w 3713299"/>
              <a:gd name="connsiteY3" fmla="*/ 2106068 h 2106068"/>
            </a:gdLst>
            <a:ahLst/>
            <a:cxnLst>
              <a:cxn ang="0">
                <a:pos x="connsiteX0" y="connsiteY0"/>
              </a:cxn>
              <a:cxn ang="0">
                <a:pos x="connsiteX1" y="connsiteY1"/>
              </a:cxn>
              <a:cxn ang="0">
                <a:pos x="connsiteX2" y="connsiteY2"/>
              </a:cxn>
              <a:cxn ang="0">
                <a:pos x="connsiteX3" y="connsiteY3"/>
              </a:cxn>
            </a:cxnLst>
            <a:rect l="l" t="t" r="r" b="b"/>
            <a:pathLst>
              <a:path w="3713299" h="2106068">
                <a:moveTo>
                  <a:pt x="0" y="0"/>
                </a:moveTo>
                <a:lnTo>
                  <a:pt x="3713299" y="0"/>
                </a:lnTo>
                <a:lnTo>
                  <a:pt x="3713299" y="2106068"/>
                </a:lnTo>
                <a:lnTo>
                  <a:pt x="0" y="2106068"/>
                </a:lnTo>
                <a:close/>
              </a:path>
            </a:pathLst>
          </a:custGeom>
        </p:spPr>
        <p:txBody>
          <a:bodyPr wrap="square">
            <a:noAutofit/>
          </a:bodyPr>
          <a:lstStyle/>
          <a:p>
            <a:endParaRPr lang="fr-CA"/>
          </a:p>
        </p:txBody>
      </p:sp>
    </p:spTree>
    <p:extLst>
      <p:ext uri="{BB962C8B-B14F-4D97-AF65-F5344CB8AC3E}">
        <p14:creationId xmlns:p14="http://schemas.microsoft.com/office/powerpoint/2010/main" val="3142054211"/>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43388" y="2481289"/>
            <a:ext cx="4824662" cy="4376711"/>
          </a:xfrm>
          <a:custGeom>
            <a:avLst/>
            <a:gdLst>
              <a:gd name="connsiteX0" fmla="*/ 0 w 4824662"/>
              <a:gd name="connsiteY0" fmla="*/ 0 h 4376711"/>
              <a:gd name="connsiteX1" fmla="*/ 4824662 w 4824662"/>
              <a:gd name="connsiteY1" fmla="*/ 0 h 4376711"/>
              <a:gd name="connsiteX2" fmla="*/ 4824662 w 4824662"/>
              <a:gd name="connsiteY2" fmla="*/ 4376711 h 4376711"/>
              <a:gd name="connsiteX3" fmla="*/ 0 w 4824662"/>
              <a:gd name="connsiteY3" fmla="*/ 4376711 h 4376711"/>
            </a:gdLst>
            <a:ahLst/>
            <a:cxnLst>
              <a:cxn ang="0">
                <a:pos x="connsiteX0" y="connsiteY0"/>
              </a:cxn>
              <a:cxn ang="0">
                <a:pos x="connsiteX1" y="connsiteY1"/>
              </a:cxn>
              <a:cxn ang="0">
                <a:pos x="connsiteX2" y="connsiteY2"/>
              </a:cxn>
              <a:cxn ang="0">
                <a:pos x="connsiteX3" y="connsiteY3"/>
              </a:cxn>
            </a:cxnLst>
            <a:rect l="l" t="t" r="r" b="b"/>
            <a:pathLst>
              <a:path w="4824662" h="4376711">
                <a:moveTo>
                  <a:pt x="0" y="0"/>
                </a:moveTo>
                <a:lnTo>
                  <a:pt x="4824662" y="0"/>
                </a:lnTo>
                <a:lnTo>
                  <a:pt x="4824662" y="4376711"/>
                </a:lnTo>
                <a:lnTo>
                  <a:pt x="0" y="4376711"/>
                </a:lnTo>
                <a:close/>
              </a:path>
            </a:pathLst>
          </a:custGeom>
        </p:spPr>
        <p:txBody>
          <a:bodyPr wrap="square">
            <a:noAutofit/>
          </a:bodyPr>
          <a:lstStyle/>
          <a:p>
            <a:endParaRPr lang="fr-CA"/>
          </a:p>
        </p:txBody>
      </p:sp>
    </p:spTree>
    <p:extLst>
      <p:ext uri="{BB962C8B-B14F-4D97-AF65-F5344CB8AC3E}">
        <p14:creationId xmlns:p14="http://schemas.microsoft.com/office/powerpoint/2010/main" val="3194436579"/>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9486E0-F9BA-7910-A9E3-A65B748E442C}"/>
              </a:ext>
            </a:extLst>
          </p:cNvPr>
          <p:cNvSpPr>
            <a:spLocks noGrp="1"/>
          </p:cNvSpPr>
          <p:nvPr>
            <p:ph type="dt" sz="half" idx="10"/>
          </p:nvPr>
        </p:nvSpPr>
        <p:spPr/>
        <p:txBody>
          <a:bodyPr/>
          <a:lstStyle/>
          <a:p>
            <a:fld id="{B7943124-D8CF-4D05-801A-D898F2D0D38A}" type="datetimeFigureOut">
              <a:rPr lang="en-US" smtClean="0"/>
              <a:t>12/12/2025</a:t>
            </a:fld>
            <a:endParaRPr lang="en-US"/>
          </a:p>
        </p:txBody>
      </p:sp>
      <p:sp>
        <p:nvSpPr>
          <p:cNvPr id="3" name="Footer Placeholder 2">
            <a:extLst>
              <a:ext uri="{FF2B5EF4-FFF2-40B4-BE49-F238E27FC236}">
                <a16:creationId xmlns:a16="http://schemas.microsoft.com/office/drawing/2014/main" id="{F9955C71-7FA2-FAD6-AB21-4F06CBE458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EED011-53C6-8889-63B4-A121ED3133B4}"/>
              </a:ext>
            </a:extLst>
          </p:cNvPr>
          <p:cNvSpPr>
            <a:spLocks noGrp="1"/>
          </p:cNvSpPr>
          <p:nvPr>
            <p:ph type="sldNum" sz="quarter" idx="12"/>
          </p:nvPr>
        </p:nvSpPr>
        <p:spPr/>
        <p:txBody>
          <a:bodyPr/>
          <a:lstStyle/>
          <a:p>
            <a:fld id="{43630C35-D32E-498C-87D0-50D61B94EF8B}" type="slidenum">
              <a:rPr lang="en-US" smtClean="0"/>
              <a:t>‹#›</a:t>
            </a:fld>
            <a:endParaRPr lang="en-US"/>
          </a:p>
        </p:txBody>
      </p:sp>
    </p:spTree>
    <p:extLst>
      <p:ext uri="{BB962C8B-B14F-4D97-AF65-F5344CB8AC3E}">
        <p14:creationId xmlns:p14="http://schemas.microsoft.com/office/powerpoint/2010/main" val="4752586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9BCF7-4027-B747-C069-FA8C1A6B9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9BA34-B04A-B292-0B17-51271BAE11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E67D4-3DDA-E374-8253-8994F3B13467}"/>
              </a:ext>
            </a:extLst>
          </p:cNvPr>
          <p:cNvSpPr>
            <a:spLocks noGrp="1"/>
          </p:cNvSpPr>
          <p:nvPr>
            <p:ph type="dt" sz="half" idx="10"/>
          </p:nvPr>
        </p:nvSpPr>
        <p:spPr/>
        <p:txBody>
          <a:bodyPr/>
          <a:lstStyle/>
          <a:p>
            <a:fld id="{B7943124-D8CF-4D05-801A-D898F2D0D38A}" type="datetimeFigureOut">
              <a:rPr lang="en-US" smtClean="0"/>
              <a:t>12/12/2025</a:t>
            </a:fld>
            <a:endParaRPr lang="en-US"/>
          </a:p>
        </p:txBody>
      </p:sp>
      <p:sp>
        <p:nvSpPr>
          <p:cNvPr id="5" name="Footer Placeholder 4">
            <a:extLst>
              <a:ext uri="{FF2B5EF4-FFF2-40B4-BE49-F238E27FC236}">
                <a16:creationId xmlns:a16="http://schemas.microsoft.com/office/drawing/2014/main" id="{E1625C39-A064-CE57-AE98-609C5E0B2B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C8F930-F0C5-C355-8A74-37B12E7BD10F}"/>
              </a:ext>
            </a:extLst>
          </p:cNvPr>
          <p:cNvSpPr>
            <a:spLocks noGrp="1"/>
          </p:cNvSpPr>
          <p:nvPr>
            <p:ph type="sldNum" sz="quarter" idx="12"/>
          </p:nvPr>
        </p:nvSpPr>
        <p:spPr/>
        <p:txBody>
          <a:bodyPr/>
          <a:lstStyle/>
          <a:p>
            <a:fld id="{43630C35-D32E-498C-87D0-50D61B94EF8B}" type="slidenum">
              <a:rPr lang="en-US" smtClean="0"/>
              <a:t>‹#›</a:t>
            </a:fld>
            <a:endParaRPr lang="en-US"/>
          </a:p>
        </p:txBody>
      </p:sp>
    </p:spTree>
    <p:extLst>
      <p:ext uri="{BB962C8B-B14F-4D97-AF65-F5344CB8AC3E}">
        <p14:creationId xmlns:p14="http://schemas.microsoft.com/office/powerpoint/2010/main" val="16127999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7330-BA2A-E581-8BE8-B709ADA197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61EFD2-E055-9B43-D076-F86F05807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81493-EEF9-50AE-0505-57E9153D79B6}"/>
              </a:ext>
            </a:extLst>
          </p:cNvPr>
          <p:cNvSpPr>
            <a:spLocks noGrp="1"/>
          </p:cNvSpPr>
          <p:nvPr>
            <p:ph type="dt" sz="half" idx="10"/>
          </p:nvPr>
        </p:nvSpPr>
        <p:spPr/>
        <p:txBody>
          <a:bodyPr/>
          <a:lstStyle/>
          <a:p>
            <a:fld id="{B7943124-D8CF-4D05-801A-D898F2D0D38A}" type="datetimeFigureOut">
              <a:rPr lang="en-US" smtClean="0"/>
              <a:t>12/12/2025</a:t>
            </a:fld>
            <a:endParaRPr lang="en-US"/>
          </a:p>
        </p:txBody>
      </p:sp>
      <p:sp>
        <p:nvSpPr>
          <p:cNvPr id="5" name="Footer Placeholder 4">
            <a:extLst>
              <a:ext uri="{FF2B5EF4-FFF2-40B4-BE49-F238E27FC236}">
                <a16:creationId xmlns:a16="http://schemas.microsoft.com/office/drawing/2014/main" id="{F6E6F690-85D3-0055-DFFC-D050C00A6D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538A7-AFE5-B3FF-DBB0-086C04C021AB}"/>
              </a:ext>
            </a:extLst>
          </p:cNvPr>
          <p:cNvSpPr>
            <a:spLocks noGrp="1"/>
          </p:cNvSpPr>
          <p:nvPr>
            <p:ph type="sldNum" sz="quarter" idx="12"/>
          </p:nvPr>
        </p:nvSpPr>
        <p:spPr/>
        <p:txBody>
          <a:bodyPr/>
          <a:lstStyle/>
          <a:p>
            <a:fld id="{43630C35-D32E-498C-87D0-50D61B94EF8B}" type="slidenum">
              <a:rPr lang="en-US" smtClean="0"/>
              <a:t>‹#›</a:t>
            </a:fld>
            <a:endParaRPr lang="en-US"/>
          </a:p>
        </p:txBody>
      </p:sp>
    </p:spTree>
    <p:extLst>
      <p:ext uri="{BB962C8B-B14F-4D97-AF65-F5344CB8AC3E}">
        <p14:creationId xmlns:p14="http://schemas.microsoft.com/office/powerpoint/2010/main" val="21353343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CF003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2315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flipH="1">
            <a:off x="3036000" y="0"/>
            <a:ext cx="6120000" cy="6858000"/>
          </a:xfrm>
          <a:custGeom>
            <a:avLst/>
            <a:gdLst>
              <a:gd name="connsiteX0" fmla="*/ 5294953 w 6119934"/>
              <a:gd name="connsiteY0" fmla="*/ 413389 h 6858000"/>
              <a:gd name="connsiteX1" fmla="*/ 5531078 w 6119934"/>
              <a:gd name="connsiteY1" fmla="*/ 473603 h 6858000"/>
              <a:gd name="connsiteX2" fmla="*/ 5923459 w 6119934"/>
              <a:gd name="connsiteY2" fmla="*/ 721881 h 6858000"/>
              <a:gd name="connsiteX3" fmla="*/ 6055684 w 6119934"/>
              <a:gd name="connsiteY3" fmla="*/ 1305801 h 6858000"/>
              <a:gd name="connsiteX4" fmla="*/ 2632734 w 6119934"/>
              <a:gd name="connsiteY4" fmla="*/ 6715506 h 6858000"/>
              <a:gd name="connsiteX5" fmla="*/ 2542572 w 6119934"/>
              <a:gd name="connsiteY5" fmla="*/ 6858000 h 6858000"/>
              <a:gd name="connsiteX6" fmla="*/ 989701 w 6119934"/>
              <a:gd name="connsiteY6" fmla="*/ 6858000 h 6858000"/>
              <a:gd name="connsiteX7" fmla="*/ 1025820 w 6119934"/>
              <a:gd name="connsiteY7" fmla="*/ 6800917 h 6858000"/>
              <a:gd name="connsiteX8" fmla="*/ 4946779 w 6119934"/>
              <a:gd name="connsiteY8" fmla="*/ 604149 h 6858000"/>
              <a:gd name="connsiteX9" fmla="*/ 5294953 w 6119934"/>
              <a:gd name="connsiteY9" fmla="*/ 413389 h 6858000"/>
              <a:gd name="connsiteX10" fmla="*/ 3558315 w 6119934"/>
              <a:gd name="connsiteY10" fmla="*/ 0 h 6858000"/>
              <a:gd name="connsiteX11" fmla="*/ 5111185 w 6119934"/>
              <a:gd name="connsiteY11" fmla="*/ 0 h 6858000"/>
              <a:gd name="connsiteX12" fmla="*/ 5087123 w 6119934"/>
              <a:gd name="connsiteY12" fmla="*/ 38028 h 6858000"/>
              <a:gd name="connsiteX13" fmla="*/ 1166164 w 6119934"/>
              <a:gd name="connsiteY13" fmla="*/ 6234796 h 6858000"/>
              <a:gd name="connsiteX14" fmla="*/ 1055387 w 6119934"/>
              <a:gd name="connsiteY14" fmla="*/ 6349693 h 6858000"/>
              <a:gd name="connsiteX15" fmla="*/ 592629 w 6119934"/>
              <a:gd name="connsiteY15" fmla="*/ 6348330 h 6858000"/>
              <a:gd name="connsiteX16" fmla="*/ 200247 w 6119934"/>
              <a:gd name="connsiteY16" fmla="*/ 6100055 h 6858000"/>
              <a:gd name="connsiteX17" fmla="*/ 57258 w 6119934"/>
              <a:gd name="connsiteY17" fmla="*/ 5533144 h 6858000"/>
              <a:gd name="connsiteX18" fmla="*/ 3480209 w 6119934"/>
              <a:gd name="connsiteY18" fmla="*/ 1234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19934" h="6858000">
                <a:moveTo>
                  <a:pt x="5294953" y="413389"/>
                </a:moveTo>
                <a:cubicBezTo>
                  <a:pt x="5377595" y="409988"/>
                  <a:pt x="5460705" y="429076"/>
                  <a:pt x="5531078" y="473603"/>
                </a:cubicBezTo>
                <a:lnTo>
                  <a:pt x="5923459" y="721881"/>
                </a:lnTo>
                <a:cubicBezTo>
                  <a:pt x="6128180" y="851416"/>
                  <a:pt x="6174085" y="1118679"/>
                  <a:pt x="6055684" y="1305801"/>
                </a:cubicBezTo>
                <a:cubicBezTo>
                  <a:pt x="4694083" y="3457705"/>
                  <a:pt x="3566508" y="5239750"/>
                  <a:pt x="2632734" y="6715506"/>
                </a:cubicBezTo>
                <a:lnTo>
                  <a:pt x="2542572" y="6858000"/>
                </a:lnTo>
                <a:lnTo>
                  <a:pt x="989701" y="6858000"/>
                </a:lnTo>
                <a:lnTo>
                  <a:pt x="1025820" y="6800917"/>
                </a:lnTo>
                <a:cubicBezTo>
                  <a:pt x="4946779" y="604149"/>
                  <a:pt x="4946779" y="604149"/>
                  <a:pt x="4946779" y="604149"/>
                </a:cubicBezTo>
                <a:cubicBezTo>
                  <a:pt x="5020780" y="487198"/>
                  <a:pt x="5157216" y="419058"/>
                  <a:pt x="5294953" y="413389"/>
                </a:cubicBezTo>
                <a:close/>
                <a:moveTo>
                  <a:pt x="3558315" y="0"/>
                </a:moveTo>
                <a:lnTo>
                  <a:pt x="5111185" y="0"/>
                </a:lnTo>
                <a:lnTo>
                  <a:pt x="5087123" y="38028"/>
                </a:lnTo>
                <a:cubicBezTo>
                  <a:pt x="1166164" y="6234796"/>
                  <a:pt x="1166164" y="6234796"/>
                  <a:pt x="1166164" y="6234796"/>
                </a:cubicBezTo>
                <a:cubicBezTo>
                  <a:pt x="1136564" y="6281576"/>
                  <a:pt x="1098714" y="6320158"/>
                  <a:pt x="1055387" y="6349693"/>
                </a:cubicBezTo>
                <a:cubicBezTo>
                  <a:pt x="925412" y="6438299"/>
                  <a:pt x="746169" y="6445482"/>
                  <a:pt x="592629" y="6348330"/>
                </a:cubicBezTo>
                <a:cubicBezTo>
                  <a:pt x="200247" y="6100055"/>
                  <a:pt x="200247" y="6100055"/>
                  <a:pt x="200247" y="6100055"/>
                </a:cubicBezTo>
                <a:cubicBezTo>
                  <a:pt x="12587" y="5981312"/>
                  <a:pt x="-61141" y="5720266"/>
                  <a:pt x="57258" y="5533144"/>
                </a:cubicBezTo>
                <a:cubicBezTo>
                  <a:pt x="1418860" y="3381241"/>
                  <a:pt x="2546435" y="1599196"/>
                  <a:pt x="3480209" y="123440"/>
                </a:cubicBezTo>
                <a:close/>
              </a:path>
            </a:pathLst>
          </a:custGeom>
        </p:spPr>
        <p:txBody>
          <a:bodyPr wrap="square">
            <a:noAutofit/>
          </a:bodyPr>
          <a:lstStyle/>
          <a:p>
            <a:endParaRPr lang="fr-CA"/>
          </a:p>
        </p:txBody>
      </p:sp>
    </p:spTree>
    <p:extLst>
      <p:ext uri="{BB962C8B-B14F-4D97-AF65-F5344CB8AC3E}">
        <p14:creationId xmlns:p14="http://schemas.microsoft.com/office/powerpoint/2010/main" val="89316105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E749-6CAA-4C36-A520-BA3168FFA669}" type="datetimeFigureOut">
              <a:rPr lang="fr-CA" smtClean="0"/>
              <a:t>2025-12-12</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27BFA-2C0E-4CEC-B6A5-913A56FEF4B4}" type="slidenum">
              <a:rPr lang="fr-CA" smtClean="0"/>
              <a:t>‹#›</a:t>
            </a:fld>
            <a:endParaRPr lang="fr-CA"/>
          </a:p>
        </p:txBody>
      </p:sp>
    </p:spTree>
    <p:extLst>
      <p:ext uri="{BB962C8B-B14F-4D97-AF65-F5344CB8AC3E}">
        <p14:creationId xmlns:p14="http://schemas.microsoft.com/office/powerpoint/2010/main" val="143316756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800" r:id="rId3"/>
    <p:sldLayoutId id="2147483757" r:id="rId4"/>
    <p:sldLayoutId id="2147483782" r:id="rId5"/>
    <p:sldLayoutId id="2147483758" r:id="rId6"/>
    <p:sldLayoutId id="2147483760" r:id="rId7"/>
    <p:sldLayoutId id="2147483759" r:id="rId8"/>
    <p:sldLayoutId id="2147483761" r:id="rId9"/>
    <p:sldLayoutId id="2147483776" r:id="rId10"/>
    <p:sldLayoutId id="2147483777" r:id="rId11"/>
    <p:sldLayoutId id="2147483778" r:id="rId12"/>
    <p:sldLayoutId id="2147483779" r:id="rId13"/>
    <p:sldLayoutId id="2147483780" r:id="rId14"/>
    <p:sldLayoutId id="2147483781" r:id="rId15"/>
    <p:sldLayoutId id="2147483801" r:id="rId16"/>
    <p:sldLayoutId id="2147483739" r:id="rId17"/>
    <p:sldLayoutId id="2147483740" r:id="rId18"/>
    <p:sldLayoutId id="2147483741" r:id="rId19"/>
    <p:sldLayoutId id="2147483742" r:id="rId20"/>
    <p:sldLayoutId id="2147483743" r:id="rId21"/>
    <p:sldLayoutId id="2147483745" r:id="rId22"/>
    <p:sldLayoutId id="2147483764" r:id="rId23"/>
    <p:sldLayoutId id="2147483765" r:id="rId24"/>
    <p:sldLayoutId id="2147483749" r:id="rId25"/>
    <p:sldLayoutId id="2147483750" r:id="rId26"/>
    <p:sldLayoutId id="2147483711" r:id="rId27"/>
    <p:sldLayoutId id="2147483753" r:id="rId28"/>
    <p:sldLayoutId id="2147483754" r:id="rId29"/>
    <p:sldLayoutId id="2147483708" r:id="rId30"/>
    <p:sldLayoutId id="2147483766" r:id="rId31"/>
    <p:sldLayoutId id="2147483775" r:id="rId32"/>
    <p:sldLayoutId id="2147483763" r:id="rId33"/>
    <p:sldLayoutId id="2147483767" r:id="rId34"/>
    <p:sldLayoutId id="2147483735" r:id="rId35"/>
    <p:sldLayoutId id="2147483713" r:id="rId36"/>
    <p:sldLayoutId id="2147483744" r:id="rId37"/>
    <p:sldLayoutId id="2147483701" r:id="rId38"/>
    <p:sldLayoutId id="2147483748" r:id="rId39"/>
    <p:sldLayoutId id="2147483755" r:id="rId40"/>
    <p:sldLayoutId id="2147483756" r:id="rId41"/>
    <p:sldLayoutId id="2147483663" r:id="rId42"/>
    <p:sldLayoutId id="2147483738" r:id="rId43"/>
    <p:sldLayoutId id="2147483790" r:id="rId44"/>
    <p:sldLayoutId id="2147483714" r:id="rId45"/>
    <p:sldLayoutId id="2147483793" r:id="rId46"/>
    <p:sldLayoutId id="2147483794" r:id="rId47"/>
    <p:sldLayoutId id="2147483797" r:id="rId48"/>
    <p:sldLayoutId id="2147483798" r:id="rId49"/>
    <p:sldLayoutId id="2147483795" r:id="rId50"/>
    <p:sldLayoutId id="2147483796" r:id="rId51"/>
    <p:sldLayoutId id="2147483762" r:id="rId52"/>
    <p:sldLayoutId id="2147483792" r:id="rId53"/>
    <p:sldLayoutId id="2147483671" r:id="rId54"/>
    <p:sldLayoutId id="2147483774" r:id="rId55"/>
    <p:sldLayoutId id="2147483737" r:id="rId56"/>
    <p:sldLayoutId id="2147483675" r:id="rId57"/>
    <p:sldLayoutId id="2147483688" r:id="rId58"/>
    <p:sldLayoutId id="2147483720" r:id="rId59"/>
    <p:sldLayoutId id="2147483783" r:id="rId60"/>
    <p:sldLayoutId id="2147483691" r:id="rId61"/>
    <p:sldLayoutId id="2147483726" r:id="rId62"/>
    <p:sldLayoutId id="2147483773" r:id="rId63"/>
    <p:sldLayoutId id="2147483768" r:id="rId64"/>
    <p:sldLayoutId id="2147483771" r:id="rId65"/>
    <p:sldLayoutId id="2147483772" r:id="rId66"/>
    <p:sldLayoutId id="2147483751" r:id="rId67"/>
    <p:sldLayoutId id="2147483752" r:id="rId68"/>
    <p:sldLayoutId id="2147483692" r:id="rId69"/>
    <p:sldLayoutId id="2147483770" r:id="rId70"/>
    <p:sldLayoutId id="2147483746" r:id="rId71"/>
    <p:sldLayoutId id="2147483747" r:id="rId72"/>
    <p:sldLayoutId id="2147483697" r:id="rId73"/>
    <p:sldLayoutId id="2147483698" r:id="rId74"/>
    <p:sldLayoutId id="2147483769" r:id="rId75"/>
    <p:sldLayoutId id="2147483799" r:id="rId76"/>
    <p:sldLayoutId id="2147483784" r:id="rId77"/>
    <p:sldLayoutId id="2147483786" r:id="rId78"/>
    <p:sldLayoutId id="2147483788" r:id="rId79"/>
    <p:sldLayoutId id="2147483785" r:id="rId80"/>
    <p:sldLayoutId id="2147483787" r:id="rId81"/>
    <p:sldLayoutId id="2147483789" r:id="rId82"/>
    <p:sldLayoutId id="2147483791" r:id="rId83"/>
    <p:sldLayoutId id="2147483802" r:id="rId84"/>
    <p:sldLayoutId id="2147483803" r:id="rId85"/>
    <p:sldLayoutId id="2147483804" r:id="rId86"/>
    <p:sldLayoutId id="2147483806" r:id="rId87"/>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ivetoscouts.org/" TargetMode="Externa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tretch>
            <a:fillRect/>
          </a:stretch>
        </p:blipFill>
        <p:spPr>
          <a:xfrm>
            <a:off x="0" y="0"/>
            <a:ext cx="12179300" cy="6858000"/>
          </a:xfrm>
        </p:spPr>
      </p:pic>
      <p:sp>
        <p:nvSpPr>
          <p:cNvPr id="7" name="TextBox 6"/>
          <p:cNvSpPr txBox="1"/>
          <p:nvPr/>
        </p:nvSpPr>
        <p:spPr>
          <a:xfrm>
            <a:off x="6350" y="4815174"/>
            <a:ext cx="12179300" cy="830997"/>
          </a:xfrm>
          <a:prstGeom prst="rect">
            <a:avLst/>
          </a:prstGeom>
          <a:noFill/>
        </p:spPr>
        <p:txBody>
          <a:bodyPr wrap="square" rtlCol="0">
            <a:spAutoFit/>
          </a:bodyPr>
          <a:lstStyle/>
          <a:p>
            <a:pPr algn="ctr"/>
            <a:r>
              <a:rPr lang="en-CA" sz="4800" b="1" spc="100" dirty="0">
                <a:solidFill>
                  <a:schemeClr val="bg1"/>
                </a:solidFill>
                <a:latin typeface="Roboto Slab" pitchFamily="2" charset="0"/>
                <a:ea typeface="Roboto Slab" pitchFamily="2" charset="0"/>
                <a:cs typeface="Open Sans" panose="020B0606030504020204" pitchFamily="34" charset="0"/>
              </a:rPr>
              <a:t>The Friends of Scouting Presentation</a:t>
            </a:r>
            <a:endParaRPr lang="fr-CA" sz="4800" b="1" spc="100" dirty="0">
              <a:solidFill>
                <a:schemeClr val="bg1"/>
              </a:solidFill>
              <a:latin typeface="Roboto Slab" pitchFamily="2" charset="0"/>
              <a:ea typeface="Roboto Slab" pitchFamily="2" charset="0"/>
              <a:cs typeface="Open Sans" panose="020B0606030504020204" pitchFamily="34" charset="0"/>
            </a:endParaRPr>
          </a:p>
        </p:txBody>
      </p:sp>
      <p:sp>
        <p:nvSpPr>
          <p:cNvPr id="4" name="AutoShape 3"/>
          <p:cNvSpPr>
            <a:spLocks noChangeAspect="1" noChangeArrowheads="1" noTextEdit="1"/>
          </p:cNvSpPr>
          <p:nvPr/>
        </p:nvSpPr>
        <p:spPr bwMode="auto">
          <a:xfrm>
            <a:off x="2160577" y="2239169"/>
            <a:ext cx="787084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pic>
        <p:nvPicPr>
          <p:cNvPr id="6" name="Picture 5">
            <a:extLst>
              <a:ext uri="{FF2B5EF4-FFF2-40B4-BE49-F238E27FC236}">
                <a16:creationId xmlns:a16="http://schemas.microsoft.com/office/drawing/2014/main" id="{4C342569-A14E-234C-B083-435F0B87F2C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24400" y="1981200"/>
            <a:ext cx="2743200" cy="2895600"/>
          </a:xfrm>
          <a:prstGeom prst="rect">
            <a:avLst/>
          </a:prstGeom>
        </p:spPr>
      </p:pic>
      <p:sp>
        <p:nvSpPr>
          <p:cNvPr id="8" name="TextBox 7">
            <a:extLst>
              <a:ext uri="{FF2B5EF4-FFF2-40B4-BE49-F238E27FC236}">
                <a16:creationId xmlns:a16="http://schemas.microsoft.com/office/drawing/2014/main" id="{A1F7F29A-C795-479A-8415-A2C6E6A9A59F}"/>
              </a:ext>
            </a:extLst>
          </p:cNvPr>
          <p:cNvSpPr txBox="1"/>
          <p:nvPr/>
        </p:nvSpPr>
        <p:spPr>
          <a:xfrm>
            <a:off x="278658" y="5580903"/>
            <a:ext cx="12179300" cy="523220"/>
          </a:xfrm>
          <a:prstGeom prst="rect">
            <a:avLst/>
          </a:prstGeom>
          <a:noFill/>
        </p:spPr>
        <p:txBody>
          <a:bodyPr wrap="square" rtlCol="0">
            <a:spAutoFit/>
          </a:bodyPr>
          <a:lstStyle/>
          <a:p>
            <a:pPr algn="ctr"/>
            <a:r>
              <a:rPr lang="en-CA" sz="2800" b="1" spc="100" dirty="0">
                <a:solidFill>
                  <a:schemeClr val="bg1"/>
                </a:solidFill>
                <a:latin typeface="Roboto Light" panose="02000000000000000000" pitchFamily="2" charset="0"/>
                <a:ea typeface="Roboto Light" panose="02000000000000000000" pitchFamily="2" charset="0"/>
                <a:cs typeface="Open Sans" panose="020B0606030504020204" pitchFamily="34" charset="0"/>
              </a:rPr>
              <a:t>How To Be A Successful FOS Presenter</a:t>
            </a:r>
            <a:endParaRPr lang="fr-CA" sz="2800" b="1" spc="100" dirty="0">
              <a:solidFill>
                <a:schemeClr val="bg1"/>
              </a:solidFill>
              <a:latin typeface="Roboto Light" panose="02000000000000000000" pitchFamily="2" charset="0"/>
              <a:ea typeface="Roboto Light" panose="02000000000000000000" pitchFamily="2" charset="0"/>
              <a:cs typeface="Open Sans" panose="020B0606030504020204" pitchFamily="34" charset="0"/>
            </a:endParaRPr>
          </a:p>
        </p:txBody>
      </p:sp>
    </p:spTree>
    <p:extLst>
      <p:ext uri="{BB962C8B-B14F-4D97-AF65-F5344CB8AC3E}">
        <p14:creationId xmlns:p14="http://schemas.microsoft.com/office/powerpoint/2010/main" val="1469179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ppt_x"/>
                                          </p:val>
                                        </p:tav>
                                        <p:tav tm="100000">
                                          <p:val>
                                            <p:strVal val="#ppt_x"/>
                                          </p:val>
                                        </p:tav>
                                      </p:tavLst>
                                    </p:anim>
                                    <p:anim calcmode="lin" valueType="num">
                                      <p:cBhvr additive="base">
                                        <p:cTn id="8" dur="10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99143-5701-8146-BE99-7023E5EC30DA}"/>
              </a:ext>
            </a:extLst>
          </p:cNvPr>
          <p:cNvSpPr txBox="1">
            <a:spLocks/>
          </p:cNvSpPr>
          <p:nvPr/>
        </p:nvSpPr>
        <p:spPr>
          <a:xfrm>
            <a:off x="2724538" y="261257"/>
            <a:ext cx="9293291" cy="707886"/>
          </a:xfrm>
          <a:prstGeom prst="rect">
            <a:avLst/>
          </a:prstGeom>
          <a:noFill/>
          <a:effectLst/>
        </p:spPr>
        <p:txBody>
          <a:bodyPr wrap="square" rtlCol="0">
            <a:spAutoFit/>
          </a:bodyPr>
          <a:lstStyle/>
          <a:p>
            <a:r>
              <a:rPr lang="en-US" sz="4000" dirty="0">
                <a:solidFill>
                  <a:srgbClr val="0073BC"/>
                </a:solidFill>
                <a:latin typeface="Roboto Slab" pitchFamily="2" charset="0"/>
                <a:ea typeface="Roboto Slab" pitchFamily="2" charset="0"/>
                <a:cs typeface="Roboto Condensed" panose="02000000000000000000" pitchFamily="2" charset="0"/>
              </a:rPr>
              <a:t>TWO WEEKS </a:t>
            </a:r>
            <a:r>
              <a:rPr lang="en-CA" sz="4000" dirty="0">
                <a:solidFill>
                  <a:srgbClr val="0073BC"/>
                </a:solidFill>
                <a:latin typeface="Roboto Slab" pitchFamily="2" charset="0"/>
                <a:ea typeface="Roboto Slab" pitchFamily="2" charset="0"/>
                <a:cs typeface="Roboto Condensed" panose="02000000000000000000" pitchFamily="2" charset="0"/>
              </a:rPr>
              <a:t>BEFORE THE MEETING</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9ED8F59B-3B7D-4B48-BD3D-E41DD8C875F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tretch>
            <a:fillRect/>
          </a:stretch>
        </p:blipFill>
        <p:spPr>
          <a:xfrm>
            <a:off x="0" y="0"/>
            <a:ext cx="4577715" cy="6858000"/>
          </a:xfrm>
        </p:spPr>
      </p:pic>
      <p:sp>
        <p:nvSpPr>
          <p:cNvPr id="9" name="TextBox 8">
            <a:extLst>
              <a:ext uri="{FF2B5EF4-FFF2-40B4-BE49-F238E27FC236}">
                <a16:creationId xmlns:a16="http://schemas.microsoft.com/office/drawing/2014/main" id="{2D6D0F58-416E-4BE6-8783-2ED42DAC7797}"/>
              </a:ext>
            </a:extLst>
          </p:cNvPr>
          <p:cNvSpPr txBox="1"/>
          <p:nvPr/>
        </p:nvSpPr>
        <p:spPr>
          <a:xfrm>
            <a:off x="4435522" y="1064182"/>
            <a:ext cx="7746028" cy="5262979"/>
          </a:xfrm>
          <a:prstGeom prst="rect">
            <a:avLst/>
          </a:prstGeom>
          <a:noFill/>
        </p:spPr>
        <p:txBody>
          <a:bodyPr wrap="square" rtlCol="0">
            <a:spAutoFit/>
          </a:bodyPr>
          <a:lstStyle/>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Communicate your needs to the Unit Coordinator</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Help with various tasks (see next slide)</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Table &amp; chair</a:t>
            </a:r>
          </a:p>
          <a:p>
            <a:pPr marL="742950" lvl="1" indent="-285750">
              <a:buFont typeface="Arial" panose="020B0604020202020204" pitchFamily="34" charset="0"/>
              <a:buChar char="•"/>
            </a:pPr>
            <a:r>
              <a:rPr lang="en-US" sz="2400" dirty="0" err="1">
                <a:latin typeface="Roboto Light" panose="02000000000000000000" pitchFamily="2" charset="0"/>
                <a:ea typeface="Roboto Light" panose="02000000000000000000" pitchFamily="2" charset="0"/>
                <a:cs typeface="Arial" panose="020B0604020202020204" pitchFamily="34" charset="0"/>
              </a:rPr>
              <a:t>Etc</a:t>
            </a:r>
            <a:r>
              <a:rPr lang="en-US" sz="2400" dirty="0">
                <a:latin typeface="Roboto Light" panose="02000000000000000000" pitchFamily="2" charset="0"/>
                <a:ea typeface="Roboto Light" panose="02000000000000000000" pitchFamily="2" charset="0"/>
                <a:cs typeface="Arial" panose="020B0604020202020204" pitchFamily="34" charset="0"/>
              </a:rPr>
              <a:t> </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Communicate unit’s goals</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Dollar goal</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100% participation &amp; participation definition</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Request to be scheduled shortly after opening flags.</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Request a Unit Leader endorsement and public pledge to be given immediately after your presentation.</a:t>
            </a:r>
          </a:p>
        </p:txBody>
      </p:sp>
    </p:spTree>
    <p:extLst>
      <p:ext uri="{BB962C8B-B14F-4D97-AF65-F5344CB8AC3E}">
        <p14:creationId xmlns:p14="http://schemas.microsoft.com/office/powerpoint/2010/main" val="3878349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99143-5701-8146-BE99-7023E5EC30DA}"/>
              </a:ext>
            </a:extLst>
          </p:cNvPr>
          <p:cNvSpPr txBox="1">
            <a:spLocks/>
          </p:cNvSpPr>
          <p:nvPr/>
        </p:nvSpPr>
        <p:spPr>
          <a:xfrm>
            <a:off x="4867843" y="279578"/>
            <a:ext cx="6703578" cy="707886"/>
          </a:xfrm>
          <a:prstGeom prst="rect">
            <a:avLst/>
          </a:prstGeom>
          <a:noFill/>
          <a:effectLst/>
        </p:spPr>
        <p:txBody>
          <a:bodyPr wrap="square" rtlCol="0">
            <a:spAutoFit/>
          </a:bodyPr>
          <a:lstStyle/>
          <a:p>
            <a:r>
              <a:rPr lang="en-CA" sz="4000" dirty="0">
                <a:solidFill>
                  <a:srgbClr val="0073BC"/>
                </a:solidFill>
                <a:latin typeface="Roboto Slab" pitchFamily="2" charset="0"/>
                <a:ea typeface="Roboto Slab" pitchFamily="2" charset="0"/>
                <a:cs typeface="Roboto Condensed" panose="02000000000000000000" pitchFamily="2" charset="0"/>
              </a:rPr>
              <a:t>RECRUIT HELP</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9ED8F59B-3B7D-4B48-BD3D-E41DD8C875F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9037" r="602" b="9638"/>
          <a:stretch/>
        </p:blipFill>
        <p:spPr>
          <a:xfrm>
            <a:off x="2857" y="0"/>
            <a:ext cx="4572000" cy="6858000"/>
          </a:xfrm>
        </p:spPr>
      </p:pic>
      <p:sp>
        <p:nvSpPr>
          <p:cNvPr id="9" name="TextBox 8">
            <a:extLst>
              <a:ext uri="{FF2B5EF4-FFF2-40B4-BE49-F238E27FC236}">
                <a16:creationId xmlns:a16="http://schemas.microsoft.com/office/drawing/2014/main" id="{2D6D0F58-416E-4BE6-8783-2ED42DAC7797}"/>
              </a:ext>
            </a:extLst>
          </p:cNvPr>
          <p:cNvSpPr txBox="1"/>
          <p:nvPr/>
        </p:nvSpPr>
        <p:spPr>
          <a:xfrm>
            <a:off x="4435523" y="1362166"/>
            <a:ext cx="7424381"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Arrive early to meet the leaders and ask for help.</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Scouts or Leaders – distribute the name-labeled brochures to the correct families.</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Unit Leader to endorse the campaign and be the first one to conspicuously turn in pledge card.</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Unit Leader to ask families to fill out their pledge cards and hold them up for collection.</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Den Leaders personally collect their den’s pledge cards.</a:t>
            </a:r>
          </a:p>
        </p:txBody>
      </p:sp>
    </p:spTree>
    <p:extLst>
      <p:ext uri="{BB962C8B-B14F-4D97-AF65-F5344CB8AC3E}">
        <p14:creationId xmlns:p14="http://schemas.microsoft.com/office/powerpoint/2010/main" val="2497226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0DE57-95AA-A6C5-3911-78EA0C0851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E6AC01-517A-D627-EFF8-705AD09B95A2}"/>
              </a:ext>
            </a:extLst>
          </p:cNvPr>
          <p:cNvSpPr txBox="1">
            <a:spLocks/>
          </p:cNvSpPr>
          <p:nvPr/>
        </p:nvSpPr>
        <p:spPr>
          <a:xfrm>
            <a:off x="4867843" y="279578"/>
            <a:ext cx="6951118" cy="707886"/>
          </a:xfrm>
          <a:prstGeom prst="rect">
            <a:avLst/>
          </a:prstGeom>
          <a:noFill/>
          <a:effectLst/>
        </p:spPr>
        <p:txBody>
          <a:bodyPr wrap="square" rtlCol="0">
            <a:spAutoFit/>
          </a:bodyPr>
          <a:lstStyle/>
          <a:p>
            <a:r>
              <a:rPr lang="en-CA" sz="4000" dirty="0">
                <a:solidFill>
                  <a:srgbClr val="0073BC"/>
                </a:solidFill>
                <a:latin typeface="Roboto Slab" pitchFamily="2" charset="0"/>
                <a:ea typeface="Roboto Slab" pitchFamily="2" charset="0"/>
                <a:cs typeface="Roboto Condensed" panose="02000000000000000000" pitchFamily="2" charset="0"/>
              </a:rPr>
              <a:t>WHAT YOU WILL BRING</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0905F456-5B16-2770-B535-483AAB6C021E}"/>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tretch>
            <a:fillRect/>
          </a:stretch>
        </p:blipFill>
        <p:spPr>
          <a:xfrm>
            <a:off x="0" y="0"/>
            <a:ext cx="4577715" cy="6858000"/>
          </a:xfrm>
        </p:spPr>
      </p:pic>
      <p:sp>
        <p:nvSpPr>
          <p:cNvPr id="9" name="TextBox 8">
            <a:extLst>
              <a:ext uri="{FF2B5EF4-FFF2-40B4-BE49-F238E27FC236}">
                <a16:creationId xmlns:a16="http://schemas.microsoft.com/office/drawing/2014/main" id="{CFCEFEC5-AE84-6DD7-289F-F224028CFB9D}"/>
              </a:ext>
            </a:extLst>
          </p:cNvPr>
          <p:cNvSpPr txBox="1"/>
          <p:nvPr/>
        </p:nvSpPr>
        <p:spPr>
          <a:xfrm>
            <a:off x="4867843" y="1041023"/>
            <a:ext cx="7388352" cy="5232202"/>
          </a:xfrm>
          <a:prstGeom prst="rect">
            <a:avLst/>
          </a:prstGeom>
          <a:noFill/>
        </p:spPr>
        <p:txBody>
          <a:bodyPr wrap="square" rtlCol="0">
            <a:spAutoFit/>
          </a:bodyPr>
          <a:lstStyle/>
          <a:p>
            <a:r>
              <a:rPr lang="en-US" sz="2400" dirty="0">
                <a:solidFill>
                  <a:srgbClr val="0073BC"/>
                </a:solidFill>
                <a:latin typeface="Roboto Light" panose="02000000000000000000" pitchFamily="2" charset="0"/>
                <a:ea typeface="Roboto Light" panose="02000000000000000000" pitchFamily="2" charset="0"/>
                <a:cs typeface="Arial" panose="020B0604020202020204" pitchFamily="34" charset="0"/>
              </a:rPr>
              <a:t>Your DE will prepare: </a:t>
            </a:r>
          </a:p>
          <a:p>
            <a:endParaRPr lang="en-US" sz="2400" dirty="0">
              <a:solidFill>
                <a:srgbClr val="0073BC"/>
              </a:solidFill>
              <a:latin typeface="Roboto Light" panose="02000000000000000000" pitchFamily="2" charset="0"/>
              <a:ea typeface="Roboto Light" panose="02000000000000000000" pitchFamily="2" charset="0"/>
              <a:cs typeface="Arial" panose="020B0604020202020204" pitchFamily="34" charset="0"/>
            </a:endParaRPr>
          </a:p>
          <a:p>
            <a:r>
              <a:rPr lang="en-US" sz="2800" b="1" u="sng" dirty="0">
                <a:latin typeface="Roboto Light" panose="02000000000000000000" pitchFamily="2" charset="0"/>
                <a:ea typeface="Roboto Light" panose="02000000000000000000" pitchFamily="2" charset="0"/>
                <a:cs typeface="Arial" panose="020B0604020202020204" pitchFamily="34" charset="0"/>
              </a:rPr>
              <a:t>Presenter Box (identical for all presentations)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Recognition items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Gold- Goal Met Ribbons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Silver- 100% family participation ribbons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Brochures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Pens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Blank Transmittals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Presenter Tips, Presentation Organization Structure, and Gift Giving Rules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True Cost of Scouting infographic</a:t>
            </a:r>
          </a:p>
          <a:p>
            <a:pPr marL="342900" indent="-342900">
              <a:buFont typeface="Arial" panose="020B0604020202020204" pitchFamily="34" charset="0"/>
              <a:buChar char="•"/>
            </a:pPr>
            <a:endParaRPr lang="en-US" sz="2400" dirty="0">
              <a:solidFill>
                <a:srgbClr val="0073BC"/>
              </a:solidFill>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219436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F0C5A-F6B6-F1A6-BB94-7052B597EF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816B628-9829-A8CE-6ECD-5968B57661D5}"/>
              </a:ext>
            </a:extLst>
          </p:cNvPr>
          <p:cNvSpPr txBox="1">
            <a:spLocks/>
          </p:cNvSpPr>
          <p:nvPr/>
        </p:nvSpPr>
        <p:spPr>
          <a:xfrm>
            <a:off x="4867843" y="279578"/>
            <a:ext cx="6951118" cy="707886"/>
          </a:xfrm>
          <a:prstGeom prst="rect">
            <a:avLst/>
          </a:prstGeom>
          <a:noFill/>
          <a:effectLst/>
        </p:spPr>
        <p:txBody>
          <a:bodyPr wrap="square" rtlCol="0">
            <a:spAutoFit/>
          </a:bodyPr>
          <a:lstStyle/>
          <a:p>
            <a:r>
              <a:rPr lang="en-CA" sz="4000" dirty="0">
                <a:solidFill>
                  <a:srgbClr val="0073BC"/>
                </a:solidFill>
                <a:latin typeface="Roboto Slab" pitchFamily="2" charset="0"/>
                <a:ea typeface="Roboto Slab" pitchFamily="2" charset="0"/>
                <a:cs typeface="Roboto Condensed" panose="02000000000000000000" pitchFamily="2" charset="0"/>
              </a:rPr>
              <a:t>WHAT YOU WILL BRING</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2601BC20-988B-16B7-3432-47898B72E32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tretch>
            <a:fillRect/>
          </a:stretch>
        </p:blipFill>
        <p:spPr>
          <a:xfrm>
            <a:off x="0" y="0"/>
            <a:ext cx="4577715" cy="6858000"/>
          </a:xfrm>
        </p:spPr>
      </p:pic>
      <p:sp>
        <p:nvSpPr>
          <p:cNvPr id="9" name="TextBox 8">
            <a:extLst>
              <a:ext uri="{FF2B5EF4-FFF2-40B4-BE49-F238E27FC236}">
                <a16:creationId xmlns:a16="http://schemas.microsoft.com/office/drawing/2014/main" id="{96567B24-1F28-453C-D439-44D994CBBA31}"/>
              </a:ext>
            </a:extLst>
          </p:cNvPr>
          <p:cNvSpPr txBox="1"/>
          <p:nvPr/>
        </p:nvSpPr>
        <p:spPr>
          <a:xfrm>
            <a:off x="4867843" y="1041023"/>
            <a:ext cx="7388352" cy="4862870"/>
          </a:xfrm>
          <a:prstGeom prst="rect">
            <a:avLst/>
          </a:prstGeom>
          <a:noFill/>
        </p:spPr>
        <p:txBody>
          <a:bodyPr wrap="square" rtlCol="0">
            <a:spAutoFit/>
          </a:bodyPr>
          <a:lstStyle/>
          <a:p>
            <a:r>
              <a:rPr lang="en-US" sz="2400" dirty="0">
                <a:solidFill>
                  <a:srgbClr val="0073BC"/>
                </a:solidFill>
                <a:latin typeface="Roboto Light" panose="02000000000000000000" pitchFamily="2" charset="0"/>
                <a:ea typeface="Roboto Light" panose="02000000000000000000" pitchFamily="2" charset="0"/>
                <a:cs typeface="Arial" panose="020B0604020202020204" pitchFamily="34" charset="0"/>
              </a:rPr>
              <a:t>Your DE will prepare: </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r>
              <a:rPr lang="en-US" sz="2800" b="1" u="sng" dirty="0">
                <a:latin typeface="Roboto Light" panose="02000000000000000000" pitchFamily="2" charset="0"/>
                <a:ea typeface="Roboto Light" panose="02000000000000000000" pitchFamily="2" charset="0"/>
                <a:cs typeface="Arial" panose="020B0604020202020204" pitchFamily="34" charset="0"/>
              </a:rPr>
              <a:t>Presenter Packet (unit-specific)</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Labels with families’ names &amp; QR Code for brochures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Labels with only QR code (if not using name label) </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Roster (to help track participation at presentation)</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Coordinator envelope (to leave with the unit)</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Presenter envelope (for holding cash, checks, &amp; pledge cards)</a:t>
            </a:r>
          </a:p>
          <a:p>
            <a:pPr marL="342900" indent="-34290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Event location, time, goal amount, and leader contact info</a:t>
            </a:r>
            <a:endParaRPr lang="en-US" b="1" dirty="0"/>
          </a:p>
          <a:p>
            <a:pPr marL="285750" indent="-285750">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18092269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99143-5701-8146-BE99-7023E5EC30DA}"/>
              </a:ext>
            </a:extLst>
          </p:cNvPr>
          <p:cNvSpPr txBox="1">
            <a:spLocks/>
          </p:cNvSpPr>
          <p:nvPr/>
        </p:nvSpPr>
        <p:spPr>
          <a:xfrm>
            <a:off x="4867843" y="279578"/>
            <a:ext cx="6703578" cy="707886"/>
          </a:xfrm>
          <a:prstGeom prst="rect">
            <a:avLst/>
          </a:prstGeom>
          <a:noFill/>
          <a:effectLst/>
        </p:spPr>
        <p:txBody>
          <a:bodyPr wrap="square" rtlCol="0">
            <a:spAutoFit/>
          </a:bodyPr>
          <a:lstStyle/>
          <a:p>
            <a:r>
              <a:rPr lang="en-US" sz="4000" dirty="0">
                <a:solidFill>
                  <a:srgbClr val="0073BC"/>
                </a:solidFill>
                <a:latin typeface="Roboto Slab" pitchFamily="2" charset="0"/>
                <a:ea typeface="Roboto Slab" pitchFamily="2" charset="0"/>
                <a:cs typeface="Roboto Condensed" panose="02000000000000000000" pitchFamily="2" charset="0"/>
              </a:rPr>
              <a:t>THE PRESENTATION</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9ED8F59B-3B7D-4B48-BD3D-E41DD8C875F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3917" t="2" b="3915"/>
          <a:stretch/>
        </p:blipFill>
        <p:spPr>
          <a:xfrm>
            <a:off x="0" y="175"/>
            <a:ext cx="4577715" cy="6857649"/>
          </a:xfrm>
        </p:spPr>
      </p:pic>
      <p:sp>
        <p:nvSpPr>
          <p:cNvPr id="9" name="TextBox 8">
            <a:extLst>
              <a:ext uri="{FF2B5EF4-FFF2-40B4-BE49-F238E27FC236}">
                <a16:creationId xmlns:a16="http://schemas.microsoft.com/office/drawing/2014/main" id="{2D6D0F58-416E-4BE6-8783-2ED42DAC7797}"/>
              </a:ext>
            </a:extLst>
          </p:cNvPr>
          <p:cNvSpPr txBox="1"/>
          <p:nvPr/>
        </p:nvSpPr>
        <p:spPr>
          <a:xfrm>
            <a:off x="4380392" y="861182"/>
            <a:ext cx="767848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Include an impactful Story (Importance of Scouting)</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Explain the role of the Council, how the Council is funded,  and what the units get from the Council.</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b="1" u="sng" dirty="0">
                <a:latin typeface="Roboto Light" panose="02000000000000000000" pitchFamily="2" charset="0"/>
                <a:ea typeface="Roboto Light" panose="02000000000000000000" pitchFamily="2" charset="0"/>
                <a:cs typeface="Arial" panose="020B0604020202020204" pitchFamily="34" charset="0"/>
              </a:rPr>
              <a:t>ASK FOR THE PLEDGE TODAY. NOW</a:t>
            </a:r>
            <a:r>
              <a:rPr lang="en-US" sz="2400" dirty="0">
                <a:latin typeface="Roboto Light" panose="02000000000000000000" pitchFamily="2" charset="0"/>
                <a:ea typeface="Roboto Light" panose="02000000000000000000" pitchFamily="2" charset="0"/>
                <a:cs typeface="Arial" panose="020B0604020202020204" pitchFamily="34" charset="0"/>
              </a:rPr>
              <a:t>. </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Suggest at least $375.</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Explain pledges can be paid today or billed later.</a:t>
            </a:r>
          </a:p>
          <a:p>
            <a:pPr marL="742950" lvl="1"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Employer matching and Dollars for Doers.</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Show recognition gifts. Explain ribbons and drawing.</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Be brief!  No more than 5-8 minutes.</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Conclude with the Unit Leader’s endorsement</a:t>
            </a:r>
          </a:p>
        </p:txBody>
      </p:sp>
    </p:spTree>
    <p:extLst>
      <p:ext uri="{BB962C8B-B14F-4D97-AF65-F5344CB8AC3E}">
        <p14:creationId xmlns:p14="http://schemas.microsoft.com/office/powerpoint/2010/main" val="371346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99143-5701-8146-BE99-7023E5EC30DA}"/>
              </a:ext>
            </a:extLst>
          </p:cNvPr>
          <p:cNvSpPr txBox="1">
            <a:spLocks/>
          </p:cNvSpPr>
          <p:nvPr/>
        </p:nvSpPr>
        <p:spPr>
          <a:xfrm>
            <a:off x="4920731" y="335846"/>
            <a:ext cx="6703578" cy="707886"/>
          </a:xfrm>
          <a:prstGeom prst="rect">
            <a:avLst/>
          </a:prstGeom>
          <a:noFill/>
          <a:effectLst/>
        </p:spPr>
        <p:txBody>
          <a:bodyPr wrap="square" rtlCol="0">
            <a:spAutoFit/>
          </a:bodyPr>
          <a:lstStyle/>
          <a:p>
            <a:r>
              <a:rPr lang="en-US" sz="4000" dirty="0">
                <a:solidFill>
                  <a:srgbClr val="0073BC"/>
                </a:solidFill>
                <a:latin typeface="Roboto Slab" pitchFamily="2" charset="0"/>
                <a:ea typeface="Roboto Slab" pitchFamily="2" charset="0"/>
                <a:cs typeface="Roboto Condensed" panose="02000000000000000000" pitchFamily="2" charset="0"/>
              </a:rPr>
              <a:t>CARD COLLECTING</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9ED8F59B-3B7D-4B48-BD3D-E41DD8C875F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tretch>
            <a:fillRect/>
          </a:stretch>
        </p:blipFill>
        <p:spPr>
          <a:xfrm>
            <a:off x="11504" y="175"/>
            <a:ext cx="4554707" cy="6857649"/>
          </a:xfrm>
        </p:spPr>
      </p:pic>
      <p:sp>
        <p:nvSpPr>
          <p:cNvPr id="9" name="TextBox 8">
            <a:extLst>
              <a:ext uri="{FF2B5EF4-FFF2-40B4-BE49-F238E27FC236}">
                <a16:creationId xmlns:a16="http://schemas.microsoft.com/office/drawing/2014/main" id="{2D6D0F58-416E-4BE6-8783-2ED42DAC7797}"/>
              </a:ext>
            </a:extLst>
          </p:cNvPr>
          <p:cNvSpPr txBox="1"/>
          <p:nvPr/>
        </p:nvSpPr>
        <p:spPr>
          <a:xfrm>
            <a:off x="4566211" y="889843"/>
            <a:ext cx="7388352" cy="5632311"/>
          </a:xfrm>
          <a:prstGeom prst="rect">
            <a:avLst/>
          </a:prstGeom>
          <a:noFill/>
        </p:spPr>
        <p:txBody>
          <a:bodyPr wrap="square" rtlCol="0">
            <a:spAutoFit/>
          </a:bodyPr>
          <a:lstStyle/>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Ask the Unit Leader to collect pledge cards at the end of your presentation, after his endorsement.</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During breaks, dinner, or reception mingle with the parents and ask them if they have returned their pledge cards. Remind them about zero dollar cards</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Provide a sincere thank you for each pledge card received and honor the donor’s privacy.</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Make sure the pledge card is completed correctly.</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Collect a pledge card even when donor is donating online or through employer – Check the box!</a:t>
            </a:r>
          </a:p>
        </p:txBody>
      </p:sp>
    </p:spTree>
    <p:extLst>
      <p:ext uri="{BB962C8B-B14F-4D97-AF65-F5344CB8AC3E}">
        <p14:creationId xmlns:p14="http://schemas.microsoft.com/office/powerpoint/2010/main" val="925220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58208-7BF5-4AC8-EEA2-634C8A0FC1F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6E2CDB5-B1A5-6239-8BC3-0D6A2E520696}"/>
              </a:ext>
            </a:extLst>
          </p:cNvPr>
          <p:cNvPicPr>
            <a:picLocks noChangeAspect="1"/>
          </p:cNvPicPr>
          <p:nvPr/>
        </p:nvPicPr>
        <p:blipFill>
          <a:blip r:embed="rId2"/>
          <a:stretch>
            <a:fillRect/>
          </a:stretch>
        </p:blipFill>
        <p:spPr>
          <a:xfrm>
            <a:off x="430830" y="1341266"/>
            <a:ext cx="11352363" cy="4800227"/>
          </a:xfrm>
          <a:prstGeom prst="rect">
            <a:avLst/>
          </a:prstGeom>
        </p:spPr>
      </p:pic>
      <p:pic>
        <p:nvPicPr>
          <p:cNvPr id="2" name="object 2">
            <a:extLst>
              <a:ext uri="{FF2B5EF4-FFF2-40B4-BE49-F238E27FC236}">
                <a16:creationId xmlns:a16="http://schemas.microsoft.com/office/drawing/2014/main" id="{7119381F-81CA-491F-D597-4FAFB5D167C6}"/>
              </a:ext>
            </a:extLst>
          </p:cNvPr>
          <p:cNvPicPr/>
          <p:nvPr/>
        </p:nvPicPr>
        <p:blipFill>
          <a:blip r:embed="rId3" cstate="print"/>
          <a:stretch>
            <a:fillRect/>
          </a:stretch>
        </p:blipFill>
        <p:spPr>
          <a:xfrm>
            <a:off x="1524000" y="5490972"/>
            <a:ext cx="2136648" cy="1367027"/>
          </a:xfrm>
          <a:prstGeom prst="rect">
            <a:avLst/>
          </a:prstGeom>
        </p:spPr>
      </p:pic>
      <p:sp>
        <p:nvSpPr>
          <p:cNvPr id="3" name="object 3">
            <a:extLst>
              <a:ext uri="{FF2B5EF4-FFF2-40B4-BE49-F238E27FC236}">
                <a16:creationId xmlns:a16="http://schemas.microsoft.com/office/drawing/2014/main" id="{35A31909-35D7-18C9-7BAE-81A5F5CA641E}"/>
              </a:ext>
            </a:extLst>
          </p:cNvPr>
          <p:cNvSpPr txBox="1">
            <a:spLocks noGrp="1"/>
          </p:cNvSpPr>
          <p:nvPr>
            <p:ph type="title"/>
          </p:nvPr>
        </p:nvSpPr>
        <p:spPr>
          <a:xfrm>
            <a:off x="658933" y="416950"/>
            <a:ext cx="10600469" cy="689932"/>
          </a:xfrm>
          <a:prstGeom prst="rect">
            <a:avLst/>
          </a:prstGeom>
        </p:spPr>
        <p:txBody>
          <a:bodyPr vert="horz" wrap="square" lIns="0" tIns="12700" rIns="0" bIns="0" rtlCol="0" anchor="ctr">
            <a:spAutoFit/>
          </a:bodyPr>
          <a:lstStyle/>
          <a:p>
            <a:pPr marL="185420">
              <a:lnSpc>
                <a:spcPct val="100000"/>
              </a:lnSpc>
              <a:spcBef>
                <a:spcPts val="100"/>
              </a:spcBef>
            </a:pPr>
            <a:r>
              <a:rPr lang="en-US" sz="4400" spc="-95" dirty="0">
                <a:latin typeface="Calibri"/>
                <a:cs typeface="Calibri"/>
              </a:rPr>
              <a:t>Pledge Card in the Brochure</a:t>
            </a:r>
            <a:endParaRPr sz="4400" dirty="0">
              <a:latin typeface="Calibri"/>
              <a:cs typeface="Calibri"/>
            </a:endParaRPr>
          </a:p>
        </p:txBody>
      </p:sp>
      <p:sp>
        <p:nvSpPr>
          <p:cNvPr id="11" name="Speech Bubble: Rectangle with Corners Rounded 10">
            <a:extLst>
              <a:ext uri="{FF2B5EF4-FFF2-40B4-BE49-F238E27FC236}">
                <a16:creationId xmlns:a16="http://schemas.microsoft.com/office/drawing/2014/main" id="{5C913E38-34D3-A295-C069-E5B74CBF8EE5}"/>
              </a:ext>
            </a:extLst>
          </p:cNvPr>
          <p:cNvSpPr/>
          <p:nvPr/>
        </p:nvSpPr>
        <p:spPr bwMode="auto">
          <a:xfrm>
            <a:off x="6905766" y="1520118"/>
            <a:ext cx="1160059" cy="612648"/>
          </a:xfrm>
          <a:prstGeom prst="wedgeRoundRectCallout">
            <a:avLst/>
          </a:prstGeom>
          <a:solidFill>
            <a:srgbClr val="FFFF00"/>
          </a:solidFill>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dirty="0"/>
              <a:t>Excludes Match</a:t>
            </a:r>
          </a:p>
        </p:txBody>
      </p:sp>
      <p:sp>
        <p:nvSpPr>
          <p:cNvPr id="13" name="TextBox 12">
            <a:extLst>
              <a:ext uri="{FF2B5EF4-FFF2-40B4-BE49-F238E27FC236}">
                <a16:creationId xmlns:a16="http://schemas.microsoft.com/office/drawing/2014/main" id="{1305712F-1170-8731-030F-326E2CDD37FD}"/>
              </a:ext>
            </a:extLst>
          </p:cNvPr>
          <p:cNvSpPr txBox="1"/>
          <p:nvPr/>
        </p:nvSpPr>
        <p:spPr>
          <a:xfrm>
            <a:off x="9352515" y="4704342"/>
            <a:ext cx="1906887" cy="923330"/>
          </a:xfrm>
          <a:prstGeom prst="rect">
            <a:avLst/>
          </a:prstGeom>
          <a:solidFill>
            <a:srgbClr val="FFFF00"/>
          </a:solidFill>
          <a:ln>
            <a:solidFill>
              <a:schemeClr val="dk1"/>
            </a:solidFill>
          </a:ln>
        </p:spPr>
        <p:txBody>
          <a:bodyPr wrap="square" rtlCol="0">
            <a:spAutoFit/>
          </a:bodyPr>
          <a:lstStyle/>
          <a:p>
            <a:r>
              <a:rPr lang="en-US" dirty="0"/>
              <a:t>Donation Amount divided by remaining months</a:t>
            </a:r>
          </a:p>
        </p:txBody>
      </p:sp>
      <p:sp>
        <p:nvSpPr>
          <p:cNvPr id="15" name="Oval 14">
            <a:extLst>
              <a:ext uri="{FF2B5EF4-FFF2-40B4-BE49-F238E27FC236}">
                <a16:creationId xmlns:a16="http://schemas.microsoft.com/office/drawing/2014/main" id="{A599D2E4-80B9-3CA8-618E-8EE075A789EA}"/>
              </a:ext>
            </a:extLst>
          </p:cNvPr>
          <p:cNvSpPr/>
          <p:nvPr/>
        </p:nvSpPr>
        <p:spPr bwMode="auto">
          <a:xfrm>
            <a:off x="8065826" y="3562065"/>
            <a:ext cx="3410440" cy="321951"/>
          </a:xfrm>
          <a:prstGeom prst="ellipse">
            <a:avLst/>
          </a:prstGeom>
          <a:noFill/>
          <a:ln w="63500" cap="flat">
            <a:solidFill>
              <a:schemeClr val="tx1"/>
            </a:solid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en-US"/>
          </a:p>
        </p:txBody>
      </p:sp>
      <p:cxnSp>
        <p:nvCxnSpPr>
          <p:cNvPr id="17" name="Straight Connector 16">
            <a:extLst>
              <a:ext uri="{FF2B5EF4-FFF2-40B4-BE49-F238E27FC236}">
                <a16:creationId xmlns:a16="http://schemas.microsoft.com/office/drawing/2014/main" id="{F4B122AC-3862-593C-DD4B-E210CBC02195}"/>
              </a:ext>
            </a:extLst>
          </p:cNvPr>
          <p:cNvCxnSpPr>
            <a:cxnSpLocks/>
            <a:stCxn id="15" idx="4"/>
            <a:endCxn id="13" idx="0"/>
          </p:cNvCxnSpPr>
          <p:nvPr/>
        </p:nvCxnSpPr>
        <p:spPr>
          <a:xfrm>
            <a:off x="9771046" y="3884016"/>
            <a:ext cx="534913" cy="82032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683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43719" y="437602"/>
            <a:ext cx="10904561" cy="689291"/>
          </a:xfrm>
          <a:prstGeom prst="rect">
            <a:avLst/>
          </a:prstGeom>
        </p:spPr>
        <p:txBody>
          <a:bodyPr vert="horz" wrap="square" lIns="0" tIns="12065" rIns="0" bIns="0" rtlCol="0" anchor="ctr">
            <a:spAutoFit/>
          </a:bodyPr>
          <a:lstStyle/>
          <a:p>
            <a:pPr marL="389255" algn="ctr">
              <a:lnSpc>
                <a:spcPct val="100000"/>
              </a:lnSpc>
              <a:spcBef>
                <a:spcPts val="95"/>
              </a:spcBef>
            </a:pPr>
            <a:r>
              <a:rPr lang="en-US" dirty="0">
                <a:solidFill>
                  <a:srgbClr val="FF0000"/>
                </a:solidFill>
              </a:rPr>
              <a:t>Give Now</a:t>
            </a:r>
            <a:endParaRPr spc="-20" dirty="0">
              <a:solidFill>
                <a:srgbClr val="FF0000"/>
              </a:solidFill>
            </a:endParaRPr>
          </a:p>
        </p:txBody>
      </p:sp>
      <p:sp>
        <p:nvSpPr>
          <p:cNvPr id="3" name="object 3"/>
          <p:cNvSpPr txBox="1"/>
          <p:nvPr/>
        </p:nvSpPr>
        <p:spPr>
          <a:xfrm>
            <a:off x="4715675" y="1403234"/>
            <a:ext cx="7212468" cy="4980210"/>
          </a:xfrm>
          <a:prstGeom prst="rect">
            <a:avLst/>
          </a:prstGeom>
        </p:spPr>
        <p:txBody>
          <a:bodyPr vert="horz" wrap="square" lIns="0" tIns="85725" rIns="0" bIns="0" rtlCol="0">
            <a:spAutoFit/>
          </a:bodyPr>
          <a:lstStyle/>
          <a:p>
            <a:pPr marL="354965" indent="-342265">
              <a:spcBef>
                <a:spcPts val="575"/>
              </a:spcBef>
              <a:buClr>
                <a:srgbClr val="005AA2"/>
              </a:buClr>
              <a:buFont typeface="Arial"/>
              <a:buChar char="•"/>
              <a:tabLst>
                <a:tab pos="354965" algn="l"/>
              </a:tabLst>
            </a:pPr>
            <a:r>
              <a:rPr lang="en-US" sz="2400" b="1" spc="-20" dirty="0">
                <a:solidFill>
                  <a:srgbClr val="005AA2"/>
                </a:solidFill>
                <a:latin typeface="Arial"/>
                <a:cs typeface="Arial"/>
              </a:rPr>
              <a:t>Pledge Card – Cash, Check, Amex, Visa, MC, Discover</a:t>
            </a:r>
          </a:p>
          <a:p>
            <a:pPr marL="354965" indent="-342265">
              <a:spcBef>
                <a:spcPts val="575"/>
              </a:spcBef>
              <a:buClr>
                <a:srgbClr val="005AA2"/>
              </a:buClr>
              <a:buFont typeface="Arial"/>
              <a:buChar char="•"/>
              <a:tabLst>
                <a:tab pos="354965" algn="l"/>
              </a:tabLst>
            </a:pPr>
            <a:endParaRPr lang="en-US" sz="2400" b="1" spc="-20" dirty="0">
              <a:solidFill>
                <a:srgbClr val="005AA2"/>
              </a:solidFill>
              <a:latin typeface="Arial"/>
              <a:cs typeface="Arial"/>
            </a:endParaRPr>
          </a:p>
          <a:p>
            <a:pPr marL="354965" indent="-342265">
              <a:spcBef>
                <a:spcPts val="575"/>
              </a:spcBef>
              <a:buClr>
                <a:srgbClr val="005AA2"/>
              </a:buClr>
              <a:buFont typeface="Arial"/>
              <a:buChar char="•"/>
              <a:tabLst>
                <a:tab pos="354965" algn="l"/>
              </a:tabLst>
            </a:pPr>
            <a:r>
              <a:rPr lang="en-US" sz="2400" b="1" spc="-20" dirty="0">
                <a:solidFill>
                  <a:srgbClr val="005AA2"/>
                </a:solidFill>
                <a:latin typeface="Arial"/>
                <a:cs typeface="Arial"/>
              </a:rPr>
              <a:t>Online at </a:t>
            </a:r>
            <a:r>
              <a:rPr lang="en-US" sz="2400" b="1" spc="-20" dirty="0">
                <a:solidFill>
                  <a:srgbClr val="005AA2"/>
                </a:solidFill>
                <a:latin typeface="Arial"/>
                <a:cs typeface="Arial"/>
                <a:hlinkClick r:id="rId2"/>
              </a:rPr>
              <a:t>www.GiveToScouts.org</a:t>
            </a:r>
            <a:r>
              <a:rPr lang="en-US" sz="2400" b="1" spc="-20" dirty="0">
                <a:solidFill>
                  <a:srgbClr val="005AA2"/>
                </a:solidFill>
                <a:latin typeface="Arial"/>
                <a:cs typeface="Arial"/>
              </a:rPr>
              <a:t> or              </a:t>
            </a:r>
            <a:r>
              <a:rPr sz="2400" b="1" spc="-20" dirty="0">
                <a:solidFill>
                  <a:srgbClr val="005AA2"/>
                </a:solidFill>
                <a:latin typeface="Arial"/>
                <a:cs typeface="Arial"/>
              </a:rPr>
              <a:t>Text</a:t>
            </a:r>
            <a:r>
              <a:rPr lang="en-US" sz="2400" b="1" spc="-75" dirty="0">
                <a:solidFill>
                  <a:srgbClr val="005AA2"/>
                </a:solidFill>
                <a:latin typeface="Arial"/>
                <a:cs typeface="Arial"/>
              </a:rPr>
              <a:t>-T</a:t>
            </a:r>
            <a:r>
              <a:rPr sz="2400" b="1" dirty="0">
                <a:solidFill>
                  <a:srgbClr val="005AA2"/>
                </a:solidFill>
                <a:latin typeface="Arial"/>
                <a:cs typeface="Arial"/>
              </a:rPr>
              <a:t>o</a:t>
            </a:r>
            <a:r>
              <a:rPr lang="en-US" sz="2400" b="1" spc="-85" dirty="0">
                <a:solidFill>
                  <a:srgbClr val="005AA2"/>
                </a:solidFill>
                <a:latin typeface="Arial"/>
                <a:cs typeface="Arial"/>
              </a:rPr>
              <a:t>-</a:t>
            </a:r>
            <a:r>
              <a:rPr sz="2400" b="1" spc="-20" dirty="0">
                <a:solidFill>
                  <a:srgbClr val="005AA2"/>
                </a:solidFill>
                <a:latin typeface="Arial"/>
                <a:cs typeface="Arial"/>
              </a:rPr>
              <a:t>Give</a:t>
            </a:r>
            <a:r>
              <a:rPr lang="en-US" sz="2400" b="1" spc="-20" dirty="0">
                <a:solidFill>
                  <a:srgbClr val="005AA2"/>
                </a:solidFill>
                <a:latin typeface="Arial"/>
                <a:cs typeface="Arial"/>
              </a:rPr>
              <a:t>: (844) 615-4269, message: SVMBC – Amex, Visa, MC, Discover, Amazon Pay, ACH (bank account)</a:t>
            </a:r>
          </a:p>
          <a:p>
            <a:pPr marL="354965" indent="-342265">
              <a:spcBef>
                <a:spcPts val="575"/>
              </a:spcBef>
              <a:buClr>
                <a:srgbClr val="005AA2"/>
              </a:buClr>
              <a:buFont typeface="Arial"/>
              <a:buChar char="•"/>
              <a:tabLst>
                <a:tab pos="354965" algn="l"/>
              </a:tabLst>
            </a:pPr>
            <a:endParaRPr sz="2400" dirty="0">
              <a:latin typeface="Arial"/>
              <a:cs typeface="Arial"/>
            </a:endParaRPr>
          </a:p>
          <a:p>
            <a:pPr marL="354965" indent="-342265">
              <a:spcBef>
                <a:spcPts val="580"/>
              </a:spcBef>
              <a:buFont typeface="Arial"/>
              <a:buChar char="•"/>
              <a:tabLst>
                <a:tab pos="354965" algn="l"/>
              </a:tabLst>
            </a:pPr>
            <a:r>
              <a:rPr lang="en-US" sz="2400" b="1" spc="-60" dirty="0">
                <a:solidFill>
                  <a:srgbClr val="005AA2"/>
                </a:solidFill>
                <a:latin typeface="Arial"/>
                <a:cs typeface="Arial"/>
              </a:rPr>
              <a:t>Employer</a:t>
            </a:r>
            <a:r>
              <a:rPr lang="en-US" sz="2400" b="1" spc="-35" dirty="0">
                <a:solidFill>
                  <a:srgbClr val="005AA2"/>
                </a:solidFill>
                <a:latin typeface="Arial"/>
                <a:cs typeface="Arial"/>
              </a:rPr>
              <a:t> </a:t>
            </a:r>
            <a:r>
              <a:rPr lang="en-US" sz="2400" b="1" dirty="0">
                <a:solidFill>
                  <a:srgbClr val="005AA2"/>
                </a:solidFill>
                <a:latin typeface="Arial"/>
                <a:cs typeface="Arial"/>
              </a:rPr>
              <a:t>giving</a:t>
            </a:r>
            <a:r>
              <a:rPr lang="en-US" sz="2400" b="1" spc="-55" dirty="0">
                <a:solidFill>
                  <a:srgbClr val="005AA2"/>
                </a:solidFill>
                <a:latin typeface="Arial"/>
                <a:cs typeface="Arial"/>
              </a:rPr>
              <a:t> </a:t>
            </a:r>
            <a:r>
              <a:rPr lang="en-US" sz="2400" b="1" spc="-10" dirty="0">
                <a:solidFill>
                  <a:srgbClr val="005AA2"/>
                </a:solidFill>
                <a:latin typeface="Arial"/>
                <a:cs typeface="Arial"/>
              </a:rPr>
              <a:t>portal </a:t>
            </a:r>
            <a:r>
              <a:rPr lang="en-US" sz="2400" b="1" i="1" dirty="0">
                <a:solidFill>
                  <a:srgbClr val="005AA2"/>
                </a:solidFill>
                <a:latin typeface="Arial"/>
                <a:cs typeface="Arial"/>
              </a:rPr>
              <a:t>(i.e.</a:t>
            </a:r>
            <a:r>
              <a:rPr lang="en-US" sz="2400" b="1" i="1" spc="-55" dirty="0">
                <a:solidFill>
                  <a:srgbClr val="005AA2"/>
                </a:solidFill>
                <a:latin typeface="Arial"/>
                <a:cs typeface="Arial"/>
              </a:rPr>
              <a:t> </a:t>
            </a:r>
            <a:r>
              <a:rPr lang="en-US" sz="2400" b="1" i="1" spc="-10" dirty="0">
                <a:solidFill>
                  <a:srgbClr val="005AA2"/>
                </a:solidFill>
                <a:latin typeface="Arial"/>
                <a:cs typeface="Arial"/>
              </a:rPr>
              <a:t>Benevity) </a:t>
            </a:r>
          </a:p>
          <a:p>
            <a:pPr marL="354965" indent="-342265">
              <a:spcBef>
                <a:spcPts val="580"/>
              </a:spcBef>
              <a:buFont typeface="Arial"/>
              <a:buChar char="•"/>
              <a:tabLst>
                <a:tab pos="354965" algn="l"/>
              </a:tabLst>
            </a:pPr>
            <a:endParaRPr lang="en-US" sz="2400" b="1" spc="-10" dirty="0">
              <a:solidFill>
                <a:srgbClr val="005AA2"/>
              </a:solidFill>
              <a:latin typeface="Arial"/>
              <a:cs typeface="Arial"/>
            </a:endParaRPr>
          </a:p>
          <a:p>
            <a:pPr marL="354965" indent="-342265">
              <a:spcBef>
                <a:spcPts val="580"/>
              </a:spcBef>
              <a:buFont typeface="Arial"/>
              <a:buChar char="•"/>
              <a:tabLst>
                <a:tab pos="354965" algn="l"/>
              </a:tabLst>
            </a:pPr>
            <a:r>
              <a:rPr lang="en-US" sz="2400" b="1" spc="-10" dirty="0">
                <a:solidFill>
                  <a:srgbClr val="005AA2"/>
                </a:solidFill>
                <a:latin typeface="Arial"/>
                <a:cs typeface="Arial"/>
              </a:rPr>
              <a:t>Ask the family to fill out a pledge card even if giving Online or through Employer Portal. </a:t>
            </a:r>
          </a:p>
        </p:txBody>
      </p:sp>
      <p:sp>
        <p:nvSpPr>
          <p:cNvPr id="4" name="object 4"/>
          <p:cNvSpPr txBox="1"/>
          <p:nvPr/>
        </p:nvSpPr>
        <p:spPr>
          <a:xfrm>
            <a:off x="10376407" y="6598602"/>
            <a:ext cx="167640" cy="166712"/>
          </a:xfrm>
          <a:prstGeom prst="rect">
            <a:avLst/>
          </a:prstGeom>
        </p:spPr>
        <p:txBody>
          <a:bodyPr vert="horz" wrap="square" lIns="0" tIns="12700" rIns="0" bIns="0" rtlCol="0">
            <a:spAutoFit/>
          </a:bodyPr>
          <a:lstStyle/>
          <a:p>
            <a:pPr marL="12700">
              <a:spcBef>
                <a:spcPts val="100"/>
              </a:spcBef>
            </a:pPr>
            <a:r>
              <a:rPr sz="1000" b="1" spc="-25" dirty="0">
                <a:solidFill>
                  <a:srgbClr val="94B3D6"/>
                </a:solidFill>
                <a:latin typeface="Arial"/>
                <a:cs typeface="Arial"/>
              </a:rPr>
              <a:t>14</a:t>
            </a:r>
            <a:endParaRPr sz="1000">
              <a:latin typeface="Arial"/>
              <a:cs typeface="Arial"/>
            </a:endParaRPr>
          </a:p>
        </p:txBody>
      </p:sp>
      <p:pic>
        <p:nvPicPr>
          <p:cNvPr id="7" name="Picture 6">
            <a:extLst>
              <a:ext uri="{FF2B5EF4-FFF2-40B4-BE49-F238E27FC236}">
                <a16:creationId xmlns:a16="http://schemas.microsoft.com/office/drawing/2014/main" id="{40D907A7-B3DE-8A00-5659-E53A5CC8D43D}"/>
              </a:ext>
            </a:extLst>
          </p:cNvPr>
          <p:cNvPicPr>
            <a:picLocks noChangeAspect="1"/>
          </p:cNvPicPr>
          <p:nvPr/>
        </p:nvPicPr>
        <p:blipFill>
          <a:blip r:embed="rId3"/>
          <a:stretch>
            <a:fillRect/>
          </a:stretch>
        </p:blipFill>
        <p:spPr>
          <a:xfrm>
            <a:off x="348976" y="1787858"/>
            <a:ext cx="4218983" cy="34392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40747-9E03-F947-6E0F-8A97A80F813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1DDBCDA-CF44-368A-8AE0-59BDCC611A2D}"/>
              </a:ext>
            </a:extLst>
          </p:cNvPr>
          <p:cNvSpPr txBox="1">
            <a:spLocks noGrp="1"/>
          </p:cNvSpPr>
          <p:nvPr>
            <p:ph type="title"/>
          </p:nvPr>
        </p:nvSpPr>
        <p:spPr>
          <a:xfrm>
            <a:off x="643719" y="437602"/>
            <a:ext cx="10904561" cy="689291"/>
          </a:xfrm>
          <a:prstGeom prst="rect">
            <a:avLst/>
          </a:prstGeom>
        </p:spPr>
        <p:txBody>
          <a:bodyPr vert="horz" wrap="square" lIns="0" tIns="12065" rIns="0" bIns="0" rtlCol="0" anchor="ctr">
            <a:spAutoFit/>
          </a:bodyPr>
          <a:lstStyle/>
          <a:p>
            <a:pPr marL="389255" algn="ctr">
              <a:lnSpc>
                <a:spcPct val="100000"/>
              </a:lnSpc>
              <a:spcBef>
                <a:spcPts val="95"/>
              </a:spcBef>
            </a:pPr>
            <a:r>
              <a:rPr lang="en-US" dirty="0">
                <a:solidFill>
                  <a:srgbClr val="FF0000"/>
                </a:solidFill>
              </a:rPr>
              <a:t>Give Later – Pledge Only Today</a:t>
            </a:r>
            <a:endParaRPr spc="-20" dirty="0">
              <a:solidFill>
                <a:srgbClr val="FF0000"/>
              </a:solidFill>
            </a:endParaRPr>
          </a:p>
        </p:txBody>
      </p:sp>
      <p:sp>
        <p:nvSpPr>
          <p:cNvPr id="3" name="object 3">
            <a:extLst>
              <a:ext uri="{FF2B5EF4-FFF2-40B4-BE49-F238E27FC236}">
                <a16:creationId xmlns:a16="http://schemas.microsoft.com/office/drawing/2014/main" id="{F2CCDAC7-48FA-3EDF-3161-B120B569D342}"/>
              </a:ext>
            </a:extLst>
          </p:cNvPr>
          <p:cNvSpPr txBox="1"/>
          <p:nvPr/>
        </p:nvSpPr>
        <p:spPr>
          <a:xfrm>
            <a:off x="4630556" y="1126893"/>
            <a:ext cx="7365826" cy="5426486"/>
          </a:xfrm>
          <a:prstGeom prst="rect">
            <a:avLst/>
          </a:prstGeom>
        </p:spPr>
        <p:txBody>
          <a:bodyPr vert="horz" wrap="square" lIns="0" tIns="85725" rIns="0" bIns="0" rtlCol="0">
            <a:spAutoFit/>
          </a:bodyPr>
          <a:lstStyle/>
          <a:p>
            <a:pPr marL="354965" indent="-342265">
              <a:spcBef>
                <a:spcPts val="575"/>
              </a:spcBef>
              <a:buFont typeface="Arial"/>
              <a:buChar char="•"/>
              <a:tabLst>
                <a:tab pos="354965" algn="l"/>
              </a:tabLst>
            </a:pPr>
            <a:r>
              <a:rPr lang="en-US" sz="2400" b="1" dirty="0">
                <a:solidFill>
                  <a:srgbClr val="005AA2"/>
                </a:solidFill>
                <a:latin typeface="Arial"/>
                <a:cs typeface="Arial"/>
              </a:rPr>
              <a:t>Bill me once – designate month to be billed</a:t>
            </a:r>
          </a:p>
          <a:p>
            <a:pPr marL="354965" indent="-342265">
              <a:spcBef>
                <a:spcPts val="575"/>
              </a:spcBef>
              <a:buFont typeface="Arial"/>
              <a:buChar char="•"/>
              <a:tabLst>
                <a:tab pos="354965" algn="l"/>
              </a:tabLst>
            </a:pPr>
            <a:endParaRPr lang="en-US" sz="2400" b="1" dirty="0">
              <a:solidFill>
                <a:srgbClr val="005AA2"/>
              </a:solidFill>
              <a:latin typeface="Arial"/>
              <a:cs typeface="Arial"/>
            </a:endParaRPr>
          </a:p>
          <a:p>
            <a:pPr marL="354965" indent="-342265">
              <a:spcBef>
                <a:spcPts val="575"/>
              </a:spcBef>
              <a:buFont typeface="Arial"/>
              <a:buChar char="•"/>
              <a:tabLst>
                <a:tab pos="354965" algn="l"/>
              </a:tabLst>
            </a:pPr>
            <a:r>
              <a:rPr lang="en-US" sz="2400" b="1" dirty="0">
                <a:solidFill>
                  <a:srgbClr val="005AA2"/>
                </a:solidFill>
                <a:latin typeface="Arial"/>
                <a:cs typeface="Arial"/>
              </a:rPr>
              <a:t>Bill me monthly – Total donation amount divided by the remaining number of months in the year.  Council will send monthly bills</a:t>
            </a:r>
          </a:p>
          <a:p>
            <a:pPr marL="354965" indent="-342265">
              <a:spcBef>
                <a:spcPts val="575"/>
              </a:spcBef>
              <a:buFont typeface="Arial"/>
              <a:buChar char="•"/>
              <a:tabLst>
                <a:tab pos="354965" algn="l"/>
              </a:tabLst>
            </a:pPr>
            <a:endParaRPr lang="en-US" sz="2400" b="1" dirty="0">
              <a:solidFill>
                <a:srgbClr val="005AA2"/>
              </a:solidFill>
              <a:latin typeface="Arial"/>
              <a:cs typeface="Arial"/>
            </a:endParaRPr>
          </a:p>
          <a:p>
            <a:pPr marL="354965" indent="-342265">
              <a:spcBef>
                <a:spcPts val="575"/>
              </a:spcBef>
              <a:buFont typeface="Arial"/>
              <a:buChar char="•"/>
              <a:tabLst>
                <a:tab pos="354965" algn="l"/>
              </a:tabLst>
            </a:pPr>
            <a:r>
              <a:rPr lang="en-US" sz="2400" b="1" dirty="0">
                <a:solidFill>
                  <a:srgbClr val="005AA2"/>
                </a:solidFill>
                <a:latin typeface="Arial"/>
                <a:cs typeface="Arial"/>
              </a:rPr>
              <a:t>Bill me monthly – continuously – same as Bill me monthly except will continue until cancelled</a:t>
            </a:r>
          </a:p>
          <a:p>
            <a:pPr marL="354965" indent="-342265">
              <a:spcBef>
                <a:spcPts val="575"/>
              </a:spcBef>
              <a:buFont typeface="Arial"/>
              <a:buChar char="•"/>
              <a:tabLst>
                <a:tab pos="354965" algn="l"/>
              </a:tabLst>
            </a:pPr>
            <a:endParaRPr lang="en-US" sz="2400" b="1" dirty="0">
              <a:solidFill>
                <a:srgbClr val="005AA2"/>
              </a:solidFill>
              <a:latin typeface="Arial"/>
              <a:cs typeface="Arial"/>
            </a:endParaRPr>
          </a:p>
          <a:p>
            <a:pPr marL="354965" indent="-342265">
              <a:spcBef>
                <a:spcPts val="580"/>
              </a:spcBef>
              <a:buFont typeface="Arial"/>
              <a:buChar char="•"/>
              <a:tabLst>
                <a:tab pos="354965" algn="l"/>
              </a:tabLst>
            </a:pPr>
            <a:r>
              <a:rPr lang="en-US" sz="2400" b="1" dirty="0">
                <a:solidFill>
                  <a:srgbClr val="005AA2"/>
                </a:solidFill>
                <a:latin typeface="Arial"/>
                <a:cs typeface="Arial"/>
              </a:rPr>
              <a:t>Invoicing will be both paper and electronic (email).</a:t>
            </a:r>
            <a:r>
              <a:rPr lang="en-US" sz="2400" b="1" spc="-60" dirty="0">
                <a:solidFill>
                  <a:srgbClr val="005AA2"/>
                </a:solidFill>
                <a:latin typeface="Arial"/>
                <a:cs typeface="Arial"/>
              </a:rPr>
              <a:t> </a:t>
            </a:r>
            <a:endParaRPr lang="en-US" sz="2400" b="1" i="1" spc="-10" dirty="0">
              <a:solidFill>
                <a:srgbClr val="005AA2"/>
              </a:solidFill>
              <a:latin typeface="Arial"/>
              <a:cs typeface="Arial"/>
            </a:endParaRPr>
          </a:p>
          <a:p>
            <a:pPr marL="755650" marR="5080" indent="-285750">
              <a:spcBef>
                <a:spcPts val="575"/>
              </a:spcBef>
            </a:pPr>
            <a:r>
              <a:rPr lang="en-US" sz="2400" dirty="0">
                <a:solidFill>
                  <a:srgbClr val="005AA2"/>
                </a:solidFill>
                <a:latin typeface="Arial"/>
                <a:cs typeface="Arial"/>
              </a:rPr>
              <a:t>–</a:t>
            </a:r>
            <a:r>
              <a:rPr lang="en-US" sz="2400" spc="200" dirty="0">
                <a:solidFill>
                  <a:srgbClr val="005AA2"/>
                </a:solidFill>
                <a:latin typeface="Arial"/>
                <a:cs typeface="Arial"/>
              </a:rPr>
              <a:t> </a:t>
            </a:r>
            <a:r>
              <a:rPr lang="en-US" sz="2400" i="1" dirty="0">
                <a:solidFill>
                  <a:srgbClr val="005AA2"/>
                </a:solidFill>
                <a:latin typeface="Arial"/>
                <a:cs typeface="Arial"/>
              </a:rPr>
              <a:t>Note:</a:t>
            </a:r>
            <a:r>
              <a:rPr lang="en-US" sz="2400" i="1" spc="-35" dirty="0">
                <a:solidFill>
                  <a:srgbClr val="005AA2"/>
                </a:solidFill>
                <a:latin typeface="Arial"/>
                <a:cs typeface="Arial"/>
              </a:rPr>
              <a:t> electronic bills can also accept Google Pay  and soon to accept Apple Pay</a:t>
            </a:r>
            <a:endParaRPr lang="en-US" sz="2400" b="1" dirty="0">
              <a:latin typeface="Arial"/>
              <a:cs typeface="Arial"/>
            </a:endParaRPr>
          </a:p>
        </p:txBody>
      </p:sp>
      <p:sp>
        <p:nvSpPr>
          <p:cNvPr id="4" name="object 4">
            <a:extLst>
              <a:ext uri="{FF2B5EF4-FFF2-40B4-BE49-F238E27FC236}">
                <a16:creationId xmlns:a16="http://schemas.microsoft.com/office/drawing/2014/main" id="{F200640E-EFDF-B958-16CD-63A1B2850A96}"/>
              </a:ext>
            </a:extLst>
          </p:cNvPr>
          <p:cNvSpPr txBox="1"/>
          <p:nvPr/>
        </p:nvSpPr>
        <p:spPr>
          <a:xfrm>
            <a:off x="10376407" y="6598602"/>
            <a:ext cx="167640" cy="166712"/>
          </a:xfrm>
          <a:prstGeom prst="rect">
            <a:avLst/>
          </a:prstGeom>
        </p:spPr>
        <p:txBody>
          <a:bodyPr vert="horz" wrap="square" lIns="0" tIns="12700" rIns="0" bIns="0" rtlCol="0">
            <a:spAutoFit/>
          </a:bodyPr>
          <a:lstStyle/>
          <a:p>
            <a:pPr marL="12700">
              <a:spcBef>
                <a:spcPts val="100"/>
              </a:spcBef>
            </a:pPr>
            <a:r>
              <a:rPr sz="1000" b="1" spc="-25" dirty="0">
                <a:solidFill>
                  <a:srgbClr val="94B3D6"/>
                </a:solidFill>
                <a:latin typeface="Arial"/>
                <a:cs typeface="Arial"/>
              </a:rPr>
              <a:t>14</a:t>
            </a:r>
            <a:endParaRPr sz="1000">
              <a:latin typeface="Arial"/>
              <a:cs typeface="Arial"/>
            </a:endParaRPr>
          </a:p>
        </p:txBody>
      </p:sp>
      <p:pic>
        <p:nvPicPr>
          <p:cNvPr id="7" name="Picture 6">
            <a:extLst>
              <a:ext uri="{FF2B5EF4-FFF2-40B4-BE49-F238E27FC236}">
                <a16:creationId xmlns:a16="http://schemas.microsoft.com/office/drawing/2014/main" id="{5DEE1F80-FE9D-833F-900C-E175942CBD23}"/>
              </a:ext>
            </a:extLst>
          </p:cNvPr>
          <p:cNvPicPr>
            <a:picLocks noChangeAspect="1"/>
          </p:cNvPicPr>
          <p:nvPr/>
        </p:nvPicPr>
        <p:blipFill>
          <a:blip r:embed="rId2"/>
          <a:stretch>
            <a:fillRect/>
          </a:stretch>
        </p:blipFill>
        <p:spPr>
          <a:xfrm>
            <a:off x="348976" y="1787858"/>
            <a:ext cx="4218983" cy="3439236"/>
          </a:xfrm>
          <a:prstGeom prst="rect">
            <a:avLst/>
          </a:prstGeom>
        </p:spPr>
      </p:pic>
    </p:spTree>
    <p:extLst>
      <p:ext uri="{BB962C8B-B14F-4D97-AF65-F5344CB8AC3E}">
        <p14:creationId xmlns:p14="http://schemas.microsoft.com/office/powerpoint/2010/main" val="3595006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99143-5701-8146-BE99-7023E5EC30DA}"/>
              </a:ext>
            </a:extLst>
          </p:cNvPr>
          <p:cNvSpPr txBox="1">
            <a:spLocks/>
          </p:cNvSpPr>
          <p:nvPr/>
        </p:nvSpPr>
        <p:spPr>
          <a:xfrm>
            <a:off x="4920731" y="335846"/>
            <a:ext cx="6703578" cy="707886"/>
          </a:xfrm>
          <a:prstGeom prst="rect">
            <a:avLst/>
          </a:prstGeom>
          <a:noFill/>
          <a:effectLst/>
        </p:spPr>
        <p:txBody>
          <a:bodyPr wrap="square" rtlCol="0">
            <a:spAutoFit/>
          </a:bodyPr>
          <a:lstStyle/>
          <a:p>
            <a:r>
              <a:rPr lang="en-US" sz="4000" dirty="0">
                <a:solidFill>
                  <a:srgbClr val="0073BC"/>
                </a:solidFill>
                <a:latin typeface="Roboto Slab" pitchFamily="2" charset="0"/>
                <a:ea typeface="Roboto Slab" pitchFamily="2" charset="0"/>
                <a:cs typeface="Roboto Condensed" panose="02000000000000000000" pitchFamily="2" charset="0"/>
              </a:rPr>
              <a:t>WRAPPING UP</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9ED8F59B-3B7D-4B48-BD3D-E41DD8C875F6}"/>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23837" t="9912" r="-10186" b="3740"/>
          <a:stretch/>
        </p:blipFill>
        <p:spPr>
          <a:xfrm>
            <a:off x="0" y="0"/>
            <a:ext cx="4594860" cy="6883332"/>
          </a:xfrm>
        </p:spPr>
      </p:pic>
      <p:sp>
        <p:nvSpPr>
          <p:cNvPr id="9" name="TextBox 8">
            <a:extLst>
              <a:ext uri="{FF2B5EF4-FFF2-40B4-BE49-F238E27FC236}">
                <a16:creationId xmlns:a16="http://schemas.microsoft.com/office/drawing/2014/main" id="{2D6D0F58-416E-4BE6-8783-2ED42DAC7797}"/>
              </a:ext>
            </a:extLst>
          </p:cNvPr>
          <p:cNvSpPr txBox="1"/>
          <p:nvPr/>
        </p:nvSpPr>
        <p:spPr>
          <a:xfrm>
            <a:off x="4594860" y="929134"/>
            <a:ext cx="7388352" cy="600164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Stay for the entire meeting: many cards are turned in on the way out the door!</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Count and prepare transmittal – report the results during the meeting and final results at the end.</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Thank everyone for their support.</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Distribute the recognition items to the donors or to the unit leader.  Ribbons to unit leader.</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Leave the unit the Coordinator envelope containing remaining labeled brochures and blank brochures.</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Return transmittal and pledge cards to Council in Presenter’s envelope within 2 days.</a:t>
            </a:r>
          </a:p>
        </p:txBody>
      </p:sp>
    </p:spTree>
    <p:extLst>
      <p:ext uri="{BB962C8B-B14F-4D97-AF65-F5344CB8AC3E}">
        <p14:creationId xmlns:p14="http://schemas.microsoft.com/office/powerpoint/2010/main" val="4224351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C5EF348-E338-D94D-BFCD-BC842356EE1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176" t="9132" r="1" b="10832"/>
          <a:stretch/>
        </p:blipFill>
        <p:spPr>
          <a:xfrm>
            <a:off x="0" y="0"/>
            <a:ext cx="12192000" cy="6858000"/>
          </a:xfrm>
        </p:spPr>
      </p:pic>
      <p:sp>
        <p:nvSpPr>
          <p:cNvPr id="57" name="Freeform: Shape 56"/>
          <p:cNvSpPr/>
          <p:nvPr/>
        </p:nvSpPr>
        <p:spPr bwMode="auto">
          <a:xfrm>
            <a:off x="0" y="2068769"/>
            <a:ext cx="12192000" cy="4789231"/>
          </a:xfrm>
          <a:custGeom>
            <a:avLst/>
            <a:gdLst>
              <a:gd name="connsiteX0" fmla="*/ 12192000 w 12192000"/>
              <a:gd name="connsiteY0" fmla="*/ 0 h 4789231"/>
              <a:gd name="connsiteX1" fmla="*/ 12192000 w 12192000"/>
              <a:gd name="connsiteY1" fmla="*/ 4789231 h 4789231"/>
              <a:gd name="connsiteX2" fmla="*/ 0 w 12192000"/>
              <a:gd name="connsiteY2" fmla="*/ 4789231 h 4789231"/>
              <a:gd name="connsiteX3" fmla="*/ 0 w 12192000"/>
              <a:gd name="connsiteY3" fmla="*/ 2489769 h 4789231"/>
            </a:gdLst>
            <a:ahLst/>
            <a:cxnLst>
              <a:cxn ang="0">
                <a:pos x="connsiteX0" y="connsiteY0"/>
              </a:cxn>
              <a:cxn ang="0">
                <a:pos x="connsiteX1" y="connsiteY1"/>
              </a:cxn>
              <a:cxn ang="0">
                <a:pos x="connsiteX2" y="connsiteY2"/>
              </a:cxn>
              <a:cxn ang="0">
                <a:pos x="connsiteX3" y="connsiteY3"/>
              </a:cxn>
            </a:cxnLst>
            <a:rect l="l" t="t" r="r" b="b"/>
            <a:pathLst>
              <a:path w="12192000" h="4789231">
                <a:moveTo>
                  <a:pt x="12192000" y="0"/>
                </a:moveTo>
                <a:lnTo>
                  <a:pt x="12192000" y="4789231"/>
                </a:lnTo>
                <a:lnTo>
                  <a:pt x="0" y="4789231"/>
                </a:lnTo>
                <a:lnTo>
                  <a:pt x="0" y="2489769"/>
                </a:lnTo>
                <a:close/>
              </a:path>
            </a:pathLst>
          </a:custGeom>
          <a:solidFill>
            <a:srgbClr val="0070C0">
              <a:alpha val="73000"/>
            </a:srgb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sp>
        <p:nvSpPr>
          <p:cNvPr id="69" name="TextBox 68"/>
          <p:cNvSpPr txBox="1">
            <a:spLocks/>
          </p:cNvSpPr>
          <p:nvPr/>
        </p:nvSpPr>
        <p:spPr>
          <a:xfrm>
            <a:off x="6708728" y="4078663"/>
            <a:ext cx="5483272" cy="769441"/>
          </a:xfrm>
          <a:prstGeom prst="rect">
            <a:avLst/>
          </a:prstGeom>
          <a:noFill/>
          <a:effectLst/>
        </p:spPr>
        <p:txBody>
          <a:bodyPr wrap="square" rtlCol="0">
            <a:spAutoFit/>
          </a:bodyPr>
          <a:lstStyle/>
          <a:p>
            <a:r>
              <a:rPr lang="en-US" sz="4400" dirty="0">
                <a:solidFill>
                  <a:schemeClr val="bg1"/>
                </a:solidFill>
                <a:latin typeface="Roboto Slab" pitchFamily="2" charset="0"/>
                <a:ea typeface="Roboto Slab" pitchFamily="2" charset="0"/>
                <a:cs typeface="Roboto Condensed" panose="02000000000000000000" pitchFamily="2" charset="0"/>
              </a:rPr>
              <a:t>WHY DO FOS?</a:t>
            </a:r>
          </a:p>
        </p:txBody>
      </p:sp>
      <p:sp>
        <p:nvSpPr>
          <p:cNvPr id="70" name="Freeform 6"/>
          <p:cNvSpPr>
            <a:spLocks/>
          </p:cNvSpPr>
          <p:nvPr/>
        </p:nvSpPr>
        <p:spPr bwMode="auto">
          <a:xfrm rot="5400000" flipH="1">
            <a:off x="7071386" y="4945836"/>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CA"/>
          </a:p>
        </p:txBody>
      </p:sp>
      <p:sp>
        <p:nvSpPr>
          <p:cNvPr id="22" name="Right Triangle 21"/>
          <p:cNvSpPr/>
          <p:nvPr/>
        </p:nvSpPr>
        <p:spPr bwMode="auto">
          <a:xfrm>
            <a:off x="0" y="5138870"/>
            <a:ext cx="3521451" cy="1719130"/>
          </a:xfrm>
          <a:prstGeom prst="rtTriangle">
            <a:avLst/>
          </a:prstGeom>
          <a:solidFill>
            <a:schemeClr val="tx1">
              <a:alpha val="50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pic>
        <p:nvPicPr>
          <p:cNvPr id="10" name="Picture 9">
            <a:extLst>
              <a:ext uri="{FF2B5EF4-FFF2-40B4-BE49-F238E27FC236}">
                <a16:creationId xmlns:a16="http://schemas.microsoft.com/office/drawing/2014/main" id="{0706AF3A-CA2F-604D-BF2C-EE9306976A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915" b="13350"/>
          <a:stretch/>
        </p:blipFill>
        <p:spPr>
          <a:xfrm>
            <a:off x="6163236" y="5373985"/>
            <a:ext cx="4754880" cy="1403333"/>
          </a:xfrm>
          <a:prstGeom prst="rect">
            <a:avLst/>
          </a:prstGeom>
        </p:spPr>
      </p:pic>
    </p:spTree>
    <p:extLst>
      <p:ext uri="{BB962C8B-B14F-4D97-AF65-F5344CB8AC3E}">
        <p14:creationId xmlns:p14="http://schemas.microsoft.com/office/powerpoint/2010/main" val="883637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up)">
                                      <p:cBhvr>
                                        <p:cTn id="8" dur="500"/>
                                        <p:tgtEl>
                                          <p:spTgt spid="5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anim calcmode="lin" valueType="num">
                                      <p:cBhvr>
                                        <p:cTn id="18" dur="500" fill="hold"/>
                                        <p:tgtEl>
                                          <p:spTgt spid="69"/>
                                        </p:tgtEl>
                                        <p:attrNameLst>
                                          <p:attrName>ppt_x</p:attrName>
                                        </p:attrNameLst>
                                      </p:cBhvr>
                                      <p:tavLst>
                                        <p:tav tm="0">
                                          <p:val>
                                            <p:strVal val="#ppt_x"/>
                                          </p:val>
                                        </p:tav>
                                        <p:tav tm="100000">
                                          <p:val>
                                            <p:strVal val="#ppt_x"/>
                                          </p:val>
                                        </p:tav>
                                      </p:tavLst>
                                    </p:anim>
                                    <p:anim calcmode="lin" valueType="num">
                                      <p:cBhvr>
                                        <p:cTn id="19" dur="5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anim calcmode="lin" valueType="num">
                                      <p:cBhvr>
                                        <p:cTn id="23" dur="500" fill="hold"/>
                                        <p:tgtEl>
                                          <p:spTgt spid="70"/>
                                        </p:tgtEl>
                                        <p:attrNameLst>
                                          <p:attrName>ppt_x</p:attrName>
                                        </p:attrNameLst>
                                      </p:cBhvr>
                                      <p:tavLst>
                                        <p:tav tm="0">
                                          <p:val>
                                            <p:strVal val="#ppt_x"/>
                                          </p:val>
                                        </p:tav>
                                        <p:tav tm="100000">
                                          <p:val>
                                            <p:strVal val="#ppt_x"/>
                                          </p:val>
                                        </p:tav>
                                      </p:tavLst>
                                    </p:anim>
                                    <p:anim calcmode="lin" valueType="num">
                                      <p:cBhvr>
                                        <p:cTn id="24" dur="5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9" grpId="0"/>
      <p:bldP spid="70"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C27E-5509-B310-51ED-35BCC789A5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4F1B8E-C2F4-BA6A-B0A9-4211C4A1ABA4}"/>
              </a:ext>
            </a:extLst>
          </p:cNvPr>
          <p:cNvSpPr txBox="1">
            <a:spLocks/>
          </p:cNvSpPr>
          <p:nvPr/>
        </p:nvSpPr>
        <p:spPr>
          <a:xfrm>
            <a:off x="65315" y="111939"/>
            <a:ext cx="11989836" cy="707886"/>
          </a:xfrm>
          <a:prstGeom prst="rect">
            <a:avLst/>
          </a:prstGeom>
          <a:noFill/>
          <a:effectLst/>
        </p:spPr>
        <p:txBody>
          <a:bodyPr wrap="square" rtlCol="0">
            <a:spAutoFit/>
          </a:bodyPr>
          <a:lstStyle/>
          <a:p>
            <a:pPr algn="ctr"/>
            <a:r>
              <a:rPr lang="en-CA" sz="4000" dirty="0">
                <a:solidFill>
                  <a:srgbClr val="0073BC"/>
                </a:solidFill>
                <a:latin typeface="Roboto Slab" pitchFamily="2" charset="0"/>
                <a:ea typeface="Roboto Slab" pitchFamily="2" charset="0"/>
                <a:cs typeface="Roboto Condensed" panose="02000000000000000000" pitchFamily="2" charset="0"/>
              </a:rPr>
              <a:t>AUTOMATION</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12FFD78D-C631-9372-816D-5EF66142B254}"/>
              </a:ext>
            </a:extLst>
          </p:cNvPr>
          <p:cNvSpPr txBox="1"/>
          <p:nvPr/>
        </p:nvSpPr>
        <p:spPr>
          <a:xfrm>
            <a:off x="878773" y="1607135"/>
            <a:ext cx="11020302" cy="3970318"/>
          </a:xfrm>
          <a:prstGeom prst="rect">
            <a:avLst/>
          </a:prstGeom>
          <a:noFill/>
        </p:spPr>
        <p:txBody>
          <a:bodyPr wrap="square" numCol="1" rtlCol="0">
            <a:spAutoFit/>
          </a:bodyPr>
          <a:lstStyle/>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Email reminders to unit parents one week before presentation and day before presentation.</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Text to unit parents with online giving link on day of presentation at noon for weekend presentations &amp; 6:30pm for weekdays. </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Email thank you messages to unit parents one day after presentation and thirty days after the presentation with online giving link and QR code.</a:t>
            </a:r>
          </a:p>
        </p:txBody>
      </p:sp>
    </p:spTree>
    <p:extLst>
      <p:ext uri="{BB962C8B-B14F-4D97-AF65-F5344CB8AC3E}">
        <p14:creationId xmlns:p14="http://schemas.microsoft.com/office/powerpoint/2010/main" val="3624681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7D5F2A6F-0A90-5D4B-9FAD-9989FACAE81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57" name="Freeform: Shape 56"/>
          <p:cNvSpPr/>
          <p:nvPr/>
        </p:nvSpPr>
        <p:spPr bwMode="auto">
          <a:xfrm>
            <a:off x="0" y="2068769"/>
            <a:ext cx="12192000" cy="4789231"/>
          </a:xfrm>
          <a:custGeom>
            <a:avLst/>
            <a:gdLst>
              <a:gd name="connsiteX0" fmla="*/ 12192000 w 12192000"/>
              <a:gd name="connsiteY0" fmla="*/ 0 h 4789231"/>
              <a:gd name="connsiteX1" fmla="*/ 12192000 w 12192000"/>
              <a:gd name="connsiteY1" fmla="*/ 4789231 h 4789231"/>
              <a:gd name="connsiteX2" fmla="*/ 0 w 12192000"/>
              <a:gd name="connsiteY2" fmla="*/ 4789231 h 4789231"/>
              <a:gd name="connsiteX3" fmla="*/ 0 w 12192000"/>
              <a:gd name="connsiteY3" fmla="*/ 2489769 h 4789231"/>
            </a:gdLst>
            <a:ahLst/>
            <a:cxnLst>
              <a:cxn ang="0">
                <a:pos x="connsiteX0" y="connsiteY0"/>
              </a:cxn>
              <a:cxn ang="0">
                <a:pos x="connsiteX1" y="connsiteY1"/>
              </a:cxn>
              <a:cxn ang="0">
                <a:pos x="connsiteX2" y="connsiteY2"/>
              </a:cxn>
              <a:cxn ang="0">
                <a:pos x="connsiteX3" y="connsiteY3"/>
              </a:cxn>
            </a:cxnLst>
            <a:rect l="l" t="t" r="r" b="b"/>
            <a:pathLst>
              <a:path w="12192000" h="4789231">
                <a:moveTo>
                  <a:pt x="12192000" y="0"/>
                </a:moveTo>
                <a:lnTo>
                  <a:pt x="12192000" y="4789231"/>
                </a:lnTo>
                <a:lnTo>
                  <a:pt x="0" y="4789231"/>
                </a:lnTo>
                <a:lnTo>
                  <a:pt x="0" y="2489769"/>
                </a:lnTo>
                <a:close/>
              </a:path>
            </a:pathLst>
          </a:custGeom>
          <a:solidFill>
            <a:srgbClr val="0070C0">
              <a:alpha val="73000"/>
            </a:srgb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sp>
        <p:nvSpPr>
          <p:cNvPr id="69" name="TextBox 68"/>
          <p:cNvSpPr txBox="1">
            <a:spLocks/>
          </p:cNvSpPr>
          <p:nvPr/>
        </p:nvSpPr>
        <p:spPr>
          <a:xfrm>
            <a:off x="6708728" y="4361380"/>
            <a:ext cx="5483272" cy="707886"/>
          </a:xfrm>
          <a:prstGeom prst="rect">
            <a:avLst/>
          </a:prstGeom>
          <a:noFill/>
          <a:effectLst/>
        </p:spPr>
        <p:txBody>
          <a:bodyPr wrap="square" rtlCol="0">
            <a:spAutoFit/>
          </a:bodyPr>
          <a:lstStyle/>
          <a:p>
            <a:r>
              <a:rPr lang="en-US" sz="4000" dirty="0">
                <a:solidFill>
                  <a:schemeClr val="bg1"/>
                </a:solidFill>
                <a:latin typeface="Roboto Slab" pitchFamily="2" charset="0"/>
                <a:ea typeface="Roboto Slab" pitchFamily="2" charset="0"/>
                <a:cs typeface="Roboto Condensed" panose="02000000000000000000" pitchFamily="2" charset="0"/>
              </a:rPr>
              <a:t>RECOGNITION</a:t>
            </a:r>
          </a:p>
        </p:txBody>
      </p:sp>
      <p:sp>
        <p:nvSpPr>
          <p:cNvPr id="70" name="Freeform 6"/>
          <p:cNvSpPr>
            <a:spLocks/>
          </p:cNvSpPr>
          <p:nvPr/>
        </p:nvSpPr>
        <p:spPr bwMode="auto">
          <a:xfrm rot="5400000" flipH="1">
            <a:off x="7071386" y="4945836"/>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CA"/>
          </a:p>
        </p:txBody>
      </p:sp>
      <p:sp>
        <p:nvSpPr>
          <p:cNvPr id="22" name="Right Triangle 21"/>
          <p:cNvSpPr/>
          <p:nvPr/>
        </p:nvSpPr>
        <p:spPr bwMode="auto">
          <a:xfrm>
            <a:off x="0" y="5138870"/>
            <a:ext cx="3521451" cy="1719130"/>
          </a:xfrm>
          <a:prstGeom prst="rtTriangle">
            <a:avLst/>
          </a:prstGeom>
          <a:solidFill>
            <a:schemeClr val="tx1">
              <a:alpha val="50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pic>
        <p:nvPicPr>
          <p:cNvPr id="10" name="Picture 9">
            <a:extLst>
              <a:ext uri="{FF2B5EF4-FFF2-40B4-BE49-F238E27FC236}">
                <a16:creationId xmlns:a16="http://schemas.microsoft.com/office/drawing/2014/main" id="{0706AF3A-CA2F-604D-BF2C-EE9306976A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9915" b="13350"/>
          <a:stretch/>
        </p:blipFill>
        <p:spPr>
          <a:xfrm>
            <a:off x="6163236" y="5373985"/>
            <a:ext cx="4754880" cy="1403333"/>
          </a:xfrm>
          <a:prstGeom prst="rect">
            <a:avLst/>
          </a:prstGeom>
        </p:spPr>
      </p:pic>
    </p:spTree>
    <p:extLst>
      <p:ext uri="{BB962C8B-B14F-4D97-AF65-F5344CB8AC3E}">
        <p14:creationId xmlns:p14="http://schemas.microsoft.com/office/powerpoint/2010/main" val="4102128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up)">
                                      <p:cBhvr>
                                        <p:cTn id="8" dur="500"/>
                                        <p:tgtEl>
                                          <p:spTgt spid="5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anim calcmode="lin" valueType="num">
                                      <p:cBhvr>
                                        <p:cTn id="18" dur="500" fill="hold"/>
                                        <p:tgtEl>
                                          <p:spTgt spid="69"/>
                                        </p:tgtEl>
                                        <p:attrNameLst>
                                          <p:attrName>ppt_x</p:attrName>
                                        </p:attrNameLst>
                                      </p:cBhvr>
                                      <p:tavLst>
                                        <p:tav tm="0">
                                          <p:val>
                                            <p:strVal val="#ppt_x"/>
                                          </p:val>
                                        </p:tav>
                                        <p:tav tm="100000">
                                          <p:val>
                                            <p:strVal val="#ppt_x"/>
                                          </p:val>
                                        </p:tav>
                                      </p:tavLst>
                                    </p:anim>
                                    <p:anim calcmode="lin" valueType="num">
                                      <p:cBhvr>
                                        <p:cTn id="19" dur="5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anim calcmode="lin" valueType="num">
                                      <p:cBhvr>
                                        <p:cTn id="23" dur="500" fill="hold"/>
                                        <p:tgtEl>
                                          <p:spTgt spid="70"/>
                                        </p:tgtEl>
                                        <p:attrNameLst>
                                          <p:attrName>ppt_x</p:attrName>
                                        </p:attrNameLst>
                                      </p:cBhvr>
                                      <p:tavLst>
                                        <p:tav tm="0">
                                          <p:val>
                                            <p:strVal val="#ppt_x"/>
                                          </p:val>
                                        </p:tav>
                                        <p:tav tm="100000">
                                          <p:val>
                                            <p:strVal val="#ppt_x"/>
                                          </p:val>
                                        </p:tav>
                                      </p:tavLst>
                                    </p:anim>
                                    <p:anim calcmode="lin" valueType="num">
                                      <p:cBhvr>
                                        <p:cTn id="24" dur="5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9" grpId="0"/>
      <p:bldP spid="70"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A0FD02-17B2-C645-B6C9-B6902CA927FF}"/>
              </a:ext>
            </a:extLst>
          </p:cNvPr>
          <p:cNvSpPr txBox="1">
            <a:spLocks/>
          </p:cNvSpPr>
          <p:nvPr/>
        </p:nvSpPr>
        <p:spPr>
          <a:xfrm>
            <a:off x="1045028" y="157658"/>
            <a:ext cx="6115050" cy="1323439"/>
          </a:xfrm>
          <a:prstGeom prst="rect">
            <a:avLst/>
          </a:prstGeom>
          <a:noFill/>
          <a:effectLst/>
        </p:spPr>
        <p:txBody>
          <a:bodyPr wrap="square" rtlCol="0">
            <a:spAutoFit/>
          </a:bodyPr>
          <a:lstStyle/>
          <a:p>
            <a:r>
              <a:rPr lang="en-CA" sz="4000" dirty="0">
                <a:solidFill>
                  <a:srgbClr val="0073BC"/>
                </a:solidFill>
                <a:latin typeface="Roboto Slab" pitchFamily="2" charset="0"/>
                <a:ea typeface="Roboto Slab" pitchFamily="2" charset="0"/>
                <a:cs typeface="Roboto Condensed" panose="02000000000000000000" pitchFamily="2" charset="0"/>
              </a:rPr>
              <a:t>RECOGNITION PROGRAM</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9DA48CFE-4016-1C41-938E-456DEFAF4222}"/>
              </a:ext>
            </a:extLst>
          </p:cNvPr>
          <p:cNvSpPr txBox="1"/>
          <p:nvPr/>
        </p:nvSpPr>
        <p:spPr>
          <a:xfrm>
            <a:off x="688768" y="1654636"/>
            <a:ext cx="11020302" cy="5693866"/>
          </a:xfrm>
          <a:prstGeom prst="rect">
            <a:avLst/>
          </a:prstGeom>
          <a:noFill/>
        </p:spPr>
        <p:txBody>
          <a:bodyPr wrap="square" numCol="1" rtlCol="0">
            <a:spAutoFit/>
          </a:bodyPr>
          <a:lstStyle/>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$1-$199   Window Cling</a:t>
            </a: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$200+	Collectible FOS Council Shoulder Patch</a:t>
            </a: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$375       License plate frame</a:t>
            </a: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$750      Glow in dark Nalgene bottle</a:t>
            </a: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$1,000     Pocket Knife</a:t>
            </a: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$1,500      Axe</a:t>
            </a: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endParaRPr lang="en-US" sz="2800" dirty="0">
              <a:latin typeface="Roboto Light" panose="02000000000000000000" pitchFamily="2" charset="0"/>
              <a:ea typeface="Roboto Light" panose="02000000000000000000" pitchFamily="2" charset="0"/>
              <a:cs typeface="Arial" panose="020B0604020202020204" pitchFamily="34" charset="0"/>
            </a:endParaRPr>
          </a:p>
        </p:txBody>
      </p:sp>
      <p:sp>
        <p:nvSpPr>
          <p:cNvPr id="6" name="Freeform 6">
            <a:extLst>
              <a:ext uri="{FF2B5EF4-FFF2-40B4-BE49-F238E27FC236}">
                <a16:creationId xmlns:a16="http://schemas.microsoft.com/office/drawing/2014/main" id="{5D567B72-57B3-5443-A75C-E48092D87D96}"/>
              </a:ext>
            </a:extLst>
          </p:cNvPr>
          <p:cNvSpPr>
            <a:spLocks/>
          </p:cNvSpPr>
          <p:nvPr/>
        </p:nvSpPr>
        <p:spPr bwMode="auto">
          <a:xfrm rot="5400000" flipH="1">
            <a:off x="2319236" y="1182448"/>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CA"/>
          </a:p>
        </p:txBody>
      </p:sp>
      <p:pic>
        <p:nvPicPr>
          <p:cNvPr id="8" name="Picture 7">
            <a:extLst>
              <a:ext uri="{FF2B5EF4-FFF2-40B4-BE49-F238E27FC236}">
                <a16:creationId xmlns:a16="http://schemas.microsoft.com/office/drawing/2014/main" id="{AA5E5DF3-9D9D-0EC1-8242-A44A6945127B}"/>
              </a:ext>
            </a:extLst>
          </p:cNvPr>
          <p:cNvPicPr>
            <a:picLocks noChangeAspect="1"/>
          </p:cNvPicPr>
          <p:nvPr/>
        </p:nvPicPr>
        <p:blipFill>
          <a:blip r:embed="rId3"/>
          <a:stretch>
            <a:fillRect/>
          </a:stretch>
        </p:blipFill>
        <p:spPr>
          <a:xfrm>
            <a:off x="5562141" y="1093696"/>
            <a:ext cx="1273556" cy="1273556"/>
          </a:xfrm>
          <a:prstGeom prst="rect">
            <a:avLst/>
          </a:prstGeom>
        </p:spPr>
      </p:pic>
      <p:pic>
        <p:nvPicPr>
          <p:cNvPr id="1027" name="Picture 1">
            <a:extLst>
              <a:ext uri="{FF2B5EF4-FFF2-40B4-BE49-F238E27FC236}">
                <a16:creationId xmlns:a16="http://schemas.microsoft.com/office/drawing/2014/main" id="{42F0F0F5-AB02-351D-4F5A-F0ED07FAC72A}"/>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9052409" y="3676416"/>
            <a:ext cx="1431945" cy="170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close-up of a axe">
            <a:extLst>
              <a:ext uri="{FF2B5EF4-FFF2-40B4-BE49-F238E27FC236}">
                <a16:creationId xmlns:a16="http://schemas.microsoft.com/office/drawing/2014/main" id="{153DBACD-2B00-A38A-00F9-4906D7FDD22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rot="16200000">
            <a:off x="4133830" y="4922896"/>
            <a:ext cx="1243818" cy="2626389"/>
          </a:xfrm>
          <a:prstGeom prst="rect">
            <a:avLst/>
          </a:prstGeom>
        </p:spPr>
      </p:pic>
      <p:pic>
        <p:nvPicPr>
          <p:cNvPr id="9" name="Picture 8" descr="A close-up of a pocket knife">
            <a:extLst>
              <a:ext uri="{FF2B5EF4-FFF2-40B4-BE49-F238E27FC236}">
                <a16:creationId xmlns:a16="http://schemas.microsoft.com/office/drawing/2014/main" id="{99FA5DE7-81D0-D9C1-FFF4-9617EF2B89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0144" y="4682526"/>
            <a:ext cx="3257550" cy="1400175"/>
          </a:xfrm>
          <a:prstGeom prst="rect">
            <a:avLst/>
          </a:prstGeom>
        </p:spPr>
      </p:pic>
      <p:pic>
        <p:nvPicPr>
          <p:cNvPr id="12" name="Picture 11" descr="A patch with a picture of a flag and a flag with a path and trees">
            <a:extLst>
              <a:ext uri="{FF2B5EF4-FFF2-40B4-BE49-F238E27FC236}">
                <a16:creationId xmlns:a16="http://schemas.microsoft.com/office/drawing/2014/main" id="{268DD81D-3EEB-58E3-976A-0D634C07AAE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848002" y="1949292"/>
            <a:ext cx="2655230" cy="1432469"/>
          </a:xfrm>
          <a:prstGeom prst="rect">
            <a:avLst/>
          </a:prstGeom>
        </p:spPr>
      </p:pic>
      <p:pic>
        <p:nvPicPr>
          <p:cNvPr id="14" name="Picture 13" descr="A blank license plate with text&#10;&#10;AI-generated content may be incorrect.">
            <a:extLst>
              <a:ext uri="{FF2B5EF4-FFF2-40B4-BE49-F238E27FC236}">
                <a16:creationId xmlns:a16="http://schemas.microsoft.com/office/drawing/2014/main" id="{11B58675-A18B-867F-3FD3-1AB9B1A9FDF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2133" y="2979053"/>
            <a:ext cx="2433249" cy="1212971"/>
          </a:xfrm>
          <a:prstGeom prst="rect">
            <a:avLst/>
          </a:prstGeom>
        </p:spPr>
      </p:pic>
    </p:spTree>
    <p:extLst>
      <p:ext uri="{BB962C8B-B14F-4D97-AF65-F5344CB8AC3E}">
        <p14:creationId xmlns:p14="http://schemas.microsoft.com/office/powerpoint/2010/main" val="8387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E7F4-8FDD-0843-955F-F13E15F6D5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391E93-ABF3-57DA-39E5-C880588B03CC}"/>
              </a:ext>
            </a:extLst>
          </p:cNvPr>
          <p:cNvSpPr txBox="1">
            <a:spLocks/>
          </p:cNvSpPr>
          <p:nvPr/>
        </p:nvSpPr>
        <p:spPr>
          <a:xfrm>
            <a:off x="65315" y="111939"/>
            <a:ext cx="11989836" cy="707886"/>
          </a:xfrm>
          <a:prstGeom prst="rect">
            <a:avLst/>
          </a:prstGeom>
          <a:noFill/>
          <a:effectLst/>
        </p:spPr>
        <p:txBody>
          <a:bodyPr wrap="square" rtlCol="0">
            <a:spAutoFit/>
          </a:bodyPr>
          <a:lstStyle/>
          <a:p>
            <a:pPr algn="ctr"/>
            <a:r>
              <a:rPr lang="en-CA" sz="4000" dirty="0">
                <a:solidFill>
                  <a:srgbClr val="0073BC"/>
                </a:solidFill>
                <a:latin typeface="Roboto Slab" pitchFamily="2" charset="0"/>
                <a:ea typeface="Roboto Slab" pitchFamily="2" charset="0"/>
                <a:cs typeface="Roboto Condensed" panose="02000000000000000000" pitchFamily="2" charset="0"/>
              </a:rPr>
              <a:t>RECOGNITION </a:t>
            </a:r>
            <a:r>
              <a:rPr lang="en-US" sz="4000" dirty="0">
                <a:solidFill>
                  <a:srgbClr val="0073BC"/>
                </a:solidFill>
                <a:latin typeface="Roboto Slab" pitchFamily="2" charset="0"/>
                <a:ea typeface="Roboto Slab" pitchFamily="2" charset="0"/>
                <a:cs typeface="Roboto Condensed" panose="02000000000000000000" pitchFamily="2" charset="0"/>
              </a:rPr>
              <a:t>GIFT </a:t>
            </a:r>
            <a:r>
              <a:rPr lang="en-CA" sz="4000" dirty="0">
                <a:solidFill>
                  <a:srgbClr val="0073BC"/>
                </a:solidFill>
                <a:latin typeface="Roboto Slab" pitchFamily="2" charset="0"/>
                <a:ea typeface="Roboto Slab" pitchFamily="2" charset="0"/>
                <a:cs typeface="Roboto Condensed" panose="02000000000000000000" pitchFamily="2" charset="0"/>
              </a:rPr>
              <a:t>RULES</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4D427ECE-070A-68E5-390E-AFF9666B4F75}"/>
              </a:ext>
            </a:extLst>
          </p:cNvPr>
          <p:cNvSpPr txBox="1"/>
          <p:nvPr/>
        </p:nvSpPr>
        <p:spPr>
          <a:xfrm>
            <a:off x="878773" y="1607135"/>
            <a:ext cx="11020302" cy="3970318"/>
          </a:xfrm>
          <a:prstGeom prst="rect">
            <a:avLst/>
          </a:prstGeom>
          <a:noFill/>
        </p:spPr>
        <p:txBody>
          <a:bodyPr wrap="square" numCol="1" rtlCol="0">
            <a:spAutoFit/>
          </a:bodyPr>
          <a:lstStyle/>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Gift is based on the value of the donor’s personal donation only.  Do not include matching amount in the value.</a:t>
            </a: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Give the gift for either a Payment or a Pledge without payment.</a:t>
            </a: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Give the gift only if they turn in pledge card.  No gift without card.</a:t>
            </a: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If you run out of gifts, make a list (OWE) and we will make good.</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Return your Presenter Box with the remaining gifts to your DE within 2 days.  Each district is allocated a set number of gifts and your district could run out if you do not promptly return your gifts.</a:t>
            </a:r>
          </a:p>
        </p:txBody>
      </p:sp>
      <p:sp>
        <p:nvSpPr>
          <p:cNvPr id="6" name="Freeform 6">
            <a:extLst>
              <a:ext uri="{FF2B5EF4-FFF2-40B4-BE49-F238E27FC236}">
                <a16:creationId xmlns:a16="http://schemas.microsoft.com/office/drawing/2014/main" id="{18DB2C9A-ABE3-43EF-DAAC-6DD8E23DA5B1}"/>
              </a:ext>
            </a:extLst>
          </p:cNvPr>
          <p:cNvSpPr>
            <a:spLocks/>
          </p:cNvSpPr>
          <p:nvPr/>
        </p:nvSpPr>
        <p:spPr bwMode="auto">
          <a:xfrm rot="5400000" flipH="1">
            <a:off x="2319236" y="1182448"/>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049341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E7F4-8FDD-0843-955F-F13E15F6D5B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2391E93-ABF3-57DA-39E5-C880588B03CC}"/>
              </a:ext>
            </a:extLst>
          </p:cNvPr>
          <p:cNvSpPr txBox="1">
            <a:spLocks/>
          </p:cNvSpPr>
          <p:nvPr/>
        </p:nvSpPr>
        <p:spPr>
          <a:xfrm>
            <a:off x="65315" y="111939"/>
            <a:ext cx="11989836" cy="707886"/>
          </a:xfrm>
          <a:prstGeom prst="rect">
            <a:avLst/>
          </a:prstGeom>
          <a:noFill/>
          <a:effectLst/>
        </p:spPr>
        <p:txBody>
          <a:bodyPr wrap="square" rtlCol="0">
            <a:spAutoFit/>
          </a:bodyPr>
          <a:lstStyle/>
          <a:p>
            <a:pPr algn="ctr"/>
            <a:r>
              <a:rPr lang="en-CA" sz="4000" dirty="0">
                <a:solidFill>
                  <a:srgbClr val="0073BC"/>
                </a:solidFill>
                <a:latin typeface="Roboto Slab" pitchFamily="2" charset="0"/>
                <a:ea typeface="Roboto Slab" pitchFamily="2" charset="0"/>
                <a:cs typeface="Roboto Condensed" panose="02000000000000000000" pitchFamily="2" charset="0"/>
              </a:rPr>
              <a:t>R</a:t>
            </a:r>
            <a:r>
              <a:rPr lang="en-US" sz="4000" dirty="0">
                <a:solidFill>
                  <a:srgbClr val="0073BC"/>
                </a:solidFill>
                <a:latin typeface="Roboto Slab" pitchFamily="2" charset="0"/>
                <a:ea typeface="Roboto Slab" pitchFamily="2" charset="0"/>
                <a:cs typeface="Roboto Condensed" panose="02000000000000000000" pitchFamily="2" charset="0"/>
              </a:rPr>
              <a:t>IBBONS</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4D427ECE-070A-68E5-390E-AFF9666B4F75}"/>
              </a:ext>
            </a:extLst>
          </p:cNvPr>
          <p:cNvSpPr txBox="1"/>
          <p:nvPr/>
        </p:nvSpPr>
        <p:spPr>
          <a:xfrm>
            <a:off x="878773" y="1607135"/>
            <a:ext cx="11020302" cy="3539430"/>
          </a:xfrm>
          <a:prstGeom prst="rect">
            <a:avLst/>
          </a:prstGeom>
          <a:noFill/>
        </p:spPr>
        <p:txBody>
          <a:bodyPr wrap="square" numCol="1" rtlCol="0">
            <a:spAutoFit/>
          </a:bodyPr>
          <a:lstStyle/>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Gold Goal Met Ribbon – give for achieving financial goal amount</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Silver 100% Participation Ribbon – give if every family who is present at the meeting returns a pledge card.  Zero dollar pledge cards count.  Not impacted by families not in attendance.  This ribbon can only be earned on night of presentation.</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Unit can earn both ribbons.</a:t>
            </a:r>
          </a:p>
        </p:txBody>
      </p:sp>
      <p:sp>
        <p:nvSpPr>
          <p:cNvPr id="6" name="Freeform 6">
            <a:extLst>
              <a:ext uri="{FF2B5EF4-FFF2-40B4-BE49-F238E27FC236}">
                <a16:creationId xmlns:a16="http://schemas.microsoft.com/office/drawing/2014/main" id="{18DB2C9A-ABE3-43EF-DAAC-6DD8E23DA5B1}"/>
              </a:ext>
            </a:extLst>
          </p:cNvPr>
          <p:cNvSpPr>
            <a:spLocks/>
          </p:cNvSpPr>
          <p:nvPr/>
        </p:nvSpPr>
        <p:spPr bwMode="auto">
          <a:xfrm rot="5400000" flipH="1">
            <a:off x="2319236" y="1182448"/>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2231593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94924-BE90-91DC-D818-128E5B2347E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63725C-7274-665E-DB94-69ECFD0EBA51}"/>
              </a:ext>
            </a:extLst>
          </p:cNvPr>
          <p:cNvSpPr txBox="1">
            <a:spLocks/>
          </p:cNvSpPr>
          <p:nvPr/>
        </p:nvSpPr>
        <p:spPr>
          <a:xfrm>
            <a:off x="65315" y="111939"/>
            <a:ext cx="11989836" cy="707886"/>
          </a:xfrm>
          <a:prstGeom prst="rect">
            <a:avLst/>
          </a:prstGeom>
          <a:noFill/>
          <a:effectLst/>
        </p:spPr>
        <p:txBody>
          <a:bodyPr wrap="square" rtlCol="0">
            <a:spAutoFit/>
          </a:bodyPr>
          <a:lstStyle/>
          <a:p>
            <a:pPr algn="ctr"/>
            <a:r>
              <a:rPr lang="en-CA" sz="4000" dirty="0">
                <a:solidFill>
                  <a:srgbClr val="0073BC"/>
                </a:solidFill>
                <a:latin typeface="Roboto Slab" pitchFamily="2" charset="0"/>
                <a:ea typeface="Roboto Slab" pitchFamily="2" charset="0"/>
                <a:cs typeface="Roboto Condensed" panose="02000000000000000000" pitchFamily="2" charset="0"/>
              </a:rPr>
              <a:t>DRAWING</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4D9C1AB1-ADDF-17AF-6612-C2781EF89123}"/>
              </a:ext>
            </a:extLst>
          </p:cNvPr>
          <p:cNvSpPr txBox="1"/>
          <p:nvPr/>
        </p:nvSpPr>
        <p:spPr>
          <a:xfrm>
            <a:off x="878773" y="1607135"/>
            <a:ext cx="11020302" cy="3108543"/>
          </a:xfrm>
          <a:prstGeom prst="rect">
            <a:avLst/>
          </a:prstGeom>
          <a:noFill/>
        </p:spPr>
        <p:txBody>
          <a:bodyPr wrap="square" numCol="1" rtlCol="0">
            <a:spAutoFit/>
          </a:bodyPr>
          <a:lstStyle/>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Hold a drawing at the end of the event.</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Fan out the returned pledge cards and have a scout pull one card.</a:t>
            </a:r>
          </a:p>
          <a:p>
            <a:pPr marL="514350" lvl="0" indent="-514350" defTabSz="457200" fontAlgn="base">
              <a:spcBef>
                <a:spcPct val="0"/>
              </a:spcBef>
              <a:spcAft>
                <a:spcPct val="0"/>
              </a:spcAft>
              <a:buAutoNum type="arabicPeriod"/>
            </a:pPr>
            <a:endParaRPr lang="en-US" sz="2800" dirty="0">
              <a:latin typeface="Roboto Light" panose="02000000000000000000" pitchFamily="2" charset="0"/>
              <a:ea typeface="Roboto Light" panose="02000000000000000000" pitchFamily="2" charset="0"/>
              <a:cs typeface="Arial" panose="020B0604020202020204" pitchFamily="34" charset="0"/>
            </a:endParaRPr>
          </a:p>
          <a:p>
            <a:pPr marL="514350" lvl="0" indent="-514350" defTabSz="457200" fontAlgn="base">
              <a:spcBef>
                <a:spcPct val="0"/>
              </a:spcBef>
              <a:spcAft>
                <a:spcPct val="0"/>
              </a:spcAft>
              <a:buAutoNum type="arabicPeriod"/>
            </a:pPr>
            <a:r>
              <a:rPr lang="en-US" sz="2800" dirty="0">
                <a:latin typeface="Roboto Light" panose="02000000000000000000" pitchFamily="2" charset="0"/>
                <a:ea typeface="Roboto Light" panose="02000000000000000000" pitchFamily="2" charset="0"/>
                <a:cs typeface="Arial" panose="020B0604020202020204" pitchFamily="34" charset="0"/>
              </a:rPr>
              <a:t>The winner can choose any one of the recognition items (cling, patch, license plate frame, knife or axe).  Hand the knife or axe to the parent instead of Scout</a:t>
            </a:r>
          </a:p>
        </p:txBody>
      </p:sp>
      <p:sp>
        <p:nvSpPr>
          <p:cNvPr id="6" name="Freeform 6">
            <a:extLst>
              <a:ext uri="{FF2B5EF4-FFF2-40B4-BE49-F238E27FC236}">
                <a16:creationId xmlns:a16="http://schemas.microsoft.com/office/drawing/2014/main" id="{E169D9BF-B6AA-8CD1-170B-7E52680E456D}"/>
              </a:ext>
            </a:extLst>
          </p:cNvPr>
          <p:cNvSpPr>
            <a:spLocks/>
          </p:cNvSpPr>
          <p:nvPr/>
        </p:nvSpPr>
        <p:spPr bwMode="auto">
          <a:xfrm rot="5400000" flipH="1">
            <a:off x="2319236" y="1182448"/>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143692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DEE3537-2214-6940-A235-D39B8D80C10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57200" y="0"/>
            <a:ext cx="6858000" cy="6858000"/>
          </a:xfrm>
        </p:spPr>
      </p:pic>
      <p:sp>
        <p:nvSpPr>
          <p:cNvPr id="3" name="TextBox 2">
            <a:extLst>
              <a:ext uri="{FF2B5EF4-FFF2-40B4-BE49-F238E27FC236}">
                <a16:creationId xmlns:a16="http://schemas.microsoft.com/office/drawing/2014/main" id="{CCA0FD02-17B2-C645-B6C9-B6902CA927FF}"/>
              </a:ext>
            </a:extLst>
          </p:cNvPr>
          <p:cNvSpPr txBox="1">
            <a:spLocks/>
          </p:cNvSpPr>
          <p:nvPr/>
        </p:nvSpPr>
        <p:spPr>
          <a:xfrm>
            <a:off x="6400800" y="217601"/>
            <a:ext cx="6115050" cy="707886"/>
          </a:xfrm>
          <a:prstGeom prst="rect">
            <a:avLst/>
          </a:prstGeom>
          <a:noFill/>
          <a:effectLst/>
        </p:spPr>
        <p:txBody>
          <a:bodyPr wrap="square" rtlCol="0">
            <a:spAutoFit/>
          </a:bodyPr>
          <a:lstStyle/>
          <a:p>
            <a:r>
              <a:rPr lang="en-CA" sz="4000" dirty="0">
                <a:solidFill>
                  <a:srgbClr val="0073BC"/>
                </a:solidFill>
                <a:latin typeface="Roboto Slab" pitchFamily="2" charset="0"/>
                <a:ea typeface="Roboto Slab" pitchFamily="2" charset="0"/>
                <a:cs typeface="Roboto Condensed" panose="02000000000000000000" pitchFamily="2" charset="0"/>
              </a:rPr>
              <a:t>PRESENTER PATCH </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9DA48CFE-4016-1C41-938E-456DEFAF4222}"/>
              </a:ext>
            </a:extLst>
          </p:cNvPr>
          <p:cNvSpPr txBox="1"/>
          <p:nvPr/>
        </p:nvSpPr>
        <p:spPr>
          <a:xfrm>
            <a:off x="6400800" y="1915894"/>
            <a:ext cx="5791200" cy="2246769"/>
          </a:xfrm>
          <a:prstGeom prst="rect">
            <a:avLst/>
          </a:prstGeom>
          <a:noFill/>
        </p:spPr>
        <p:txBody>
          <a:bodyPr wrap="square" numCol="1" rtlCol="0">
            <a:spAutoFit/>
          </a:bodyPr>
          <a:lstStyle/>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1. Attend one annual Family FOS Presenter training.</a:t>
            </a:r>
            <a:br>
              <a:rPr lang="en-US" sz="2800" dirty="0">
                <a:latin typeface="Roboto Light" panose="02000000000000000000" pitchFamily="2" charset="0"/>
                <a:ea typeface="Roboto Light" panose="02000000000000000000" pitchFamily="2" charset="0"/>
                <a:cs typeface="Arial" panose="020B0604020202020204" pitchFamily="34" charset="0"/>
              </a:rPr>
            </a:br>
            <a:endParaRPr lang="en-US" sz="2800" dirty="0">
              <a:latin typeface="Roboto Light" panose="02000000000000000000" pitchFamily="2" charset="0"/>
              <a:ea typeface="Roboto Light" panose="02000000000000000000" pitchFamily="2" charset="0"/>
              <a:cs typeface="Arial" panose="020B0604020202020204" pitchFamily="34" charset="0"/>
            </a:endParaRPr>
          </a:p>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2. Conduct two FOS Presentations.</a:t>
            </a:r>
            <a:br>
              <a:rPr lang="en-US" sz="2800" dirty="0">
                <a:latin typeface="Roboto Light" panose="02000000000000000000" pitchFamily="2" charset="0"/>
                <a:ea typeface="Roboto Light" panose="02000000000000000000" pitchFamily="2" charset="0"/>
                <a:cs typeface="Arial" panose="020B0604020202020204" pitchFamily="34" charset="0"/>
              </a:rPr>
            </a:br>
            <a:endParaRPr lang="en-US" sz="2800" dirty="0">
              <a:latin typeface="Roboto Light" panose="02000000000000000000" pitchFamily="2" charset="0"/>
              <a:ea typeface="Roboto Light" panose="02000000000000000000" pitchFamily="2" charset="0"/>
              <a:cs typeface="Arial" panose="020B0604020202020204" pitchFamily="34" charset="0"/>
            </a:endParaRPr>
          </a:p>
        </p:txBody>
      </p:sp>
      <p:sp>
        <p:nvSpPr>
          <p:cNvPr id="6" name="Freeform 6">
            <a:extLst>
              <a:ext uri="{FF2B5EF4-FFF2-40B4-BE49-F238E27FC236}">
                <a16:creationId xmlns:a16="http://schemas.microsoft.com/office/drawing/2014/main" id="{5D567B72-57B3-5443-A75C-E48092D87D96}"/>
              </a:ext>
            </a:extLst>
          </p:cNvPr>
          <p:cNvSpPr>
            <a:spLocks/>
          </p:cNvSpPr>
          <p:nvPr/>
        </p:nvSpPr>
        <p:spPr bwMode="auto">
          <a:xfrm rot="5400000" flipH="1">
            <a:off x="6653730" y="1397822"/>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6558621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0D366-D0E3-8C85-ECB7-023676A49D8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AC2D0FD-45B4-1F08-F596-0DEC8FAF6E1B}"/>
              </a:ext>
            </a:extLst>
          </p:cNvPr>
          <p:cNvSpPr txBox="1">
            <a:spLocks/>
          </p:cNvSpPr>
          <p:nvPr/>
        </p:nvSpPr>
        <p:spPr>
          <a:xfrm>
            <a:off x="837640" y="335846"/>
            <a:ext cx="10786669" cy="707886"/>
          </a:xfrm>
          <a:prstGeom prst="rect">
            <a:avLst/>
          </a:prstGeom>
          <a:noFill/>
          <a:effectLst/>
        </p:spPr>
        <p:txBody>
          <a:bodyPr wrap="square" rtlCol="0">
            <a:spAutoFit/>
          </a:bodyPr>
          <a:lstStyle/>
          <a:p>
            <a:pPr algn="ctr"/>
            <a:r>
              <a:rPr lang="en-US" sz="4000" dirty="0">
                <a:solidFill>
                  <a:srgbClr val="0073BC"/>
                </a:solidFill>
                <a:latin typeface="Roboto Slab" pitchFamily="2" charset="0"/>
                <a:ea typeface="Roboto Slab" pitchFamily="2" charset="0"/>
                <a:cs typeface="Roboto Condensed" panose="02000000000000000000" pitchFamily="2" charset="0"/>
              </a:rPr>
              <a:t>PAPER TRANSMITTAL</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9" name="Picture 8">
            <a:extLst>
              <a:ext uri="{FF2B5EF4-FFF2-40B4-BE49-F238E27FC236}">
                <a16:creationId xmlns:a16="http://schemas.microsoft.com/office/drawing/2014/main" id="{C8EF9CBD-A822-DA4C-F222-67D426C5D077}"/>
              </a:ext>
            </a:extLst>
          </p:cNvPr>
          <p:cNvPicPr>
            <a:picLocks noChangeAspect="1"/>
          </p:cNvPicPr>
          <p:nvPr/>
        </p:nvPicPr>
        <p:blipFill>
          <a:blip r:embed="rId3"/>
          <a:stretch>
            <a:fillRect/>
          </a:stretch>
        </p:blipFill>
        <p:spPr>
          <a:xfrm>
            <a:off x="95534" y="1960562"/>
            <a:ext cx="11982735" cy="2936875"/>
          </a:xfrm>
          <a:prstGeom prst="rect">
            <a:avLst/>
          </a:prstGeom>
        </p:spPr>
      </p:pic>
      <p:sp>
        <p:nvSpPr>
          <p:cNvPr id="10" name="TextBox 9">
            <a:extLst>
              <a:ext uri="{FF2B5EF4-FFF2-40B4-BE49-F238E27FC236}">
                <a16:creationId xmlns:a16="http://schemas.microsoft.com/office/drawing/2014/main" id="{CD7C0F8D-337B-2D21-DB1B-69FA1B455899}"/>
              </a:ext>
            </a:extLst>
          </p:cNvPr>
          <p:cNvSpPr txBox="1"/>
          <p:nvPr/>
        </p:nvSpPr>
        <p:spPr>
          <a:xfrm>
            <a:off x="346511" y="5552657"/>
            <a:ext cx="11020302" cy="523220"/>
          </a:xfrm>
          <a:prstGeom prst="rect">
            <a:avLst/>
          </a:prstGeom>
          <a:noFill/>
        </p:spPr>
        <p:txBody>
          <a:bodyPr wrap="square" numCol="1" rtlCol="0">
            <a:spAutoFit/>
          </a:bodyPr>
          <a:lstStyle/>
          <a:p>
            <a:pPr lvl="0" defTabSz="457200" fontAlgn="base">
              <a:spcBef>
                <a:spcPct val="0"/>
              </a:spcBef>
              <a:spcAft>
                <a:spcPct val="0"/>
              </a:spcAft>
            </a:pPr>
            <a:r>
              <a:rPr lang="en-US" sz="2800" dirty="0">
                <a:latin typeface="Roboto Light" panose="02000000000000000000" pitchFamily="2" charset="0"/>
                <a:ea typeface="Roboto Light" panose="02000000000000000000" pitchFamily="2" charset="0"/>
                <a:cs typeface="Arial" panose="020B0604020202020204" pitchFamily="34" charset="0"/>
              </a:rPr>
              <a:t>Printed in landscape</a:t>
            </a:r>
          </a:p>
        </p:txBody>
      </p:sp>
    </p:spTree>
    <p:extLst>
      <p:ext uri="{BB962C8B-B14F-4D97-AF65-F5344CB8AC3E}">
        <p14:creationId xmlns:p14="http://schemas.microsoft.com/office/powerpoint/2010/main" val="20917180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99143-5701-8146-BE99-7023E5EC30DA}"/>
              </a:ext>
            </a:extLst>
          </p:cNvPr>
          <p:cNvSpPr txBox="1">
            <a:spLocks/>
          </p:cNvSpPr>
          <p:nvPr/>
        </p:nvSpPr>
        <p:spPr>
          <a:xfrm>
            <a:off x="4002834" y="373668"/>
            <a:ext cx="7773600" cy="707886"/>
          </a:xfrm>
          <a:prstGeom prst="rect">
            <a:avLst/>
          </a:prstGeom>
          <a:noFill/>
          <a:effectLst/>
        </p:spPr>
        <p:txBody>
          <a:bodyPr wrap="square" rtlCol="0">
            <a:spAutoFit/>
          </a:bodyPr>
          <a:lstStyle/>
          <a:p>
            <a:r>
              <a:rPr lang="en-US" sz="4000" dirty="0">
                <a:solidFill>
                  <a:srgbClr val="0073BC"/>
                </a:solidFill>
                <a:latin typeface="Roboto Slab" pitchFamily="2" charset="0"/>
                <a:ea typeface="Roboto Slab" pitchFamily="2" charset="0"/>
                <a:cs typeface="Roboto Condensed" panose="02000000000000000000" pitchFamily="2" charset="0"/>
              </a:rPr>
              <a:t>TRANSMITTAL INSTRUCTIONS</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9ED8F59B-3B7D-4B48-BD3D-E41DD8C875F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val="0"/>
              </a:ext>
            </a:extLst>
          </a:blip>
          <a:stretch>
            <a:fillRect/>
          </a:stretch>
        </p:blipFill>
        <p:spPr>
          <a:xfrm>
            <a:off x="11504" y="12115"/>
            <a:ext cx="4554707" cy="6833768"/>
          </a:xfrm>
        </p:spPr>
      </p:pic>
      <p:sp>
        <p:nvSpPr>
          <p:cNvPr id="9" name="TextBox 8">
            <a:extLst>
              <a:ext uri="{FF2B5EF4-FFF2-40B4-BE49-F238E27FC236}">
                <a16:creationId xmlns:a16="http://schemas.microsoft.com/office/drawing/2014/main" id="{2D6D0F58-416E-4BE6-8783-2ED42DAC7797}"/>
              </a:ext>
            </a:extLst>
          </p:cNvPr>
          <p:cNvSpPr txBox="1"/>
          <p:nvPr/>
        </p:nvSpPr>
        <p:spPr>
          <a:xfrm>
            <a:off x="4566211" y="1279581"/>
            <a:ext cx="7388352"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 of rows on transmittal = # of pledge cards.</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Blackbaud ID: filled out by DE </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err="1">
                <a:latin typeface="Roboto Light" panose="02000000000000000000" pitchFamily="2" charset="0"/>
                <a:ea typeface="Roboto Light" panose="02000000000000000000" pitchFamily="2" charset="0"/>
                <a:cs typeface="Arial" panose="020B0604020202020204" pitchFamily="34" charset="0"/>
              </a:rPr>
              <a:t>Recog</a:t>
            </a:r>
            <a:r>
              <a:rPr lang="en-US" sz="2400" dirty="0">
                <a:latin typeface="Roboto Light" panose="02000000000000000000" pitchFamily="2" charset="0"/>
                <a:ea typeface="Roboto Light" panose="02000000000000000000" pitchFamily="2" charset="0"/>
                <a:cs typeface="Arial" panose="020B0604020202020204" pitchFamily="34" charset="0"/>
              </a:rPr>
              <a:t> Gift: was item given or declined or owed?</a:t>
            </a:r>
            <a:br>
              <a:rPr lang="en-US" sz="2400" dirty="0">
                <a:latin typeface="Roboto Light" panose="02000000000000000000" pitchFamily="2" charset="0"/>
                <a:ea typeface="Roboto Light" panose="02000000000000000000" pitchFamily="2" charset="0"/>
                <a:cs typeface="Arial" panose="020B0604020202020204" pitchFamily="34" charset="0"/>
              </a:rPr>
            </a:b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Donor </a:t>
            </a:r>
            <a:r>
              <a:rPr lang="en-US" sz="2400" dirty="0" err="1">
                <a:latin typeface="Roboto Light" panose="02000000000000000000" pitchFamily="2" charset="0"/>
                <a:ea typeface="Roboto Light" panose="02000000000000000000" pitchFamily="2" charset="0"/>
                <a:cs typeface="Arial" panose="020B0604020202020204" pitchFamily="34" charset="0"/>
              </a:rPr>
              <a:t>Amt</a:t>
            </a:r>
            <a:r>
              <a:rPr lang="en-US" sz="2400" dirty="0">
                <a:latin typeface="Roboto Light" panose="02000000000000000000" pitchFamily="2" charset="0"/>
                <a:ea typeface="Roboto Light" panose="02000000000000000000" pitchFamily="2" charset="0"/>
                <a:cs typeface="Arial" panose="020B0604020202020204" pitchFamily="34" charset="0"/>
              </a:rPr>
              <a:t>: the donor’s entire pledge (</a:t>
            </a:r>
            <a:r>
              <a:rPr lang="en-US" sz="2400" dirty="0" err="1">
                <a:latin typeface="Roboto Light" panose="02000000000000000000" pitchFamily="2" charset="0"/>
                <a:ea typeface="Roboto Light" panose="02000000000000000000" pitchFamily="2" charset="0"/>
                <a:cs typeface="Arial" panose="020B0604020202020204" pitchFamily="34" charset="0"/>
              </a:rPr>
              <a:t>excl</a:t>
            </a:r>
            <a:r>
              <a:rPr lang="en-US" sz="2400" dirty="0">
                <a:latin typeface="Roboto Light" panose="02000000000000000000" pitchFamily="2" charset="0"/>
                <a:ea typeface="Roboto Light" panose="02000000000000000000" pitchFamily="2" charset="0"/>
                <a:cs typeface="Arial" panose="020B0604020202020204" pitchFamily="34" charset="0"/>
              </a:rPr>
              <a:t> match).</a:t>
            </a:r>
            <a:br>
              <a:rPr lang="en-US" sz="2400" dirty="0">
                <a:latin typeface="Roboto Light" panose="02000000000000000000" pitchFamily="2" charset="0"/>
                <a:ea typeface="Roboto Light" panose="02000000000000000000" pitchFamily="2" charset="0"/>
                <a:cs typeface="Arial" panose="020B0604020202020204" pitchFamily="34" charset="0"/>
              </a:rPr>
            </a:b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Payment </a:t>
            </a:r>
            <a:r>
              <a:rPr lang="en-US" sz="2400" dirty="0" err="1">
                <a:latin typeface="Roboto Light" panose="02000000000000000000" pitchFamily="2" charset="0"/>
                <a:ea typeface="Roboto Light" panose="02000000000000000000" pitchFamily="2" charset="0"/>
                <a:cs typeface="Arial" panose="020B0604020202020204" pitchFamily="34" charset="0"/>
              </a:rPr>
              <a:t>Amt</a:t>
            </a:r>
            <a:r>
              <a:rPr lang="en-US" sz="2400" dirty="0">
                <a:latin typeface="Roboto Light" panose="02000000000000000000" pitchFamily="2" charset="0"/>
                <a:ea typeface="Roboto Light" panose="02000000000000000000" pitchFamily="2" charset="0"/>
                <a:cs typeface="Arial" panose="020B0604020202020204" pitchFamily="34" charset="0"/>
              </a:rPr>
              <a:t>: amount paid by cash, check, CC, Square, online (</a:t>
            </a:r>
            <a:r>
              <a:rPr lang="en-US" sz="2400" dirty="0" err="1">
                <a:latin typeface="Roboto Light" panose="02000000000000000000" pitchFamily="2" charset="0"/>
                <a:ea typeface="Roboto Light" panose="02000000000000000000" pitchFamily="2" charset="0"/>
                <a:cs typeface="Arial" panose="020B0604020202020204" pitchFamily="34" charset="0"/>
              </a:rPr>
              <a:t>GivetoScouts</a:t>
            </a:r>
            <a:r>
              <a:rPr lang="en-US" sz="2400" dirty="0">
                <a:latin typeface="Roboto Light" panose="02000000000000000000" pitchFamily="2" charset="0"/>
                <a:ea typeface="Roboto Light" panose="02000000000000000000" pitchFamily="2" charset="0"/>
                <a:cs typeface="Arial" panose="020B0604020202020204" pitchFamily="34" charset="0"/>
              </a:rPr>
              <a:t>) remitted at meeting.</a:t>
            </a:r>
            <a:br>
              <a:rPr lang="en-US" sz="2400" dirty="0">
                <a:latin typeface="Roboto Light" panose="02000000000000000000" pitchFamily="2" charset="0"/>
                <a:ea typeface="Roboto Light" panose="02000000000000000000" pitchFamily="2" charset="0"/>
                <a:cs typeface="Arial" panose="020B0604020202020204" pitchFamily="34" charset="0"/>
              </a:rPr>
            </a:b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Balance Not Yet Paid: Donor </a:t>
            </a:r>
            <a:r>
              <a:rPr lang="en-US" sz="2400" dirty="0" err="1">
                <a:latin typeface="Roboto Light" panose="02000000000000000000" pitchFamily="2" charset="0"/>
                <a:ea typeface="Roboto Light" panose="02000000000000000000" pitchFamily="2" charset="0"/>
                <a:cs typeface="Arial" panose="020B0604020202020204" pitchFamily="34" charset="0"/>
              </a:rPr>
              <a:t>Amt</a:t>
            </a:r>
            <a:r>
              <a:rPr lang="en-US" sz="2400" dirty="0">
                <a:latin typeface="Roboto Light" panose="02000000000000000000" pitchFamily="2" charset="0"/>
                <a:ea typeface="Roboto Light" panose="02000000000000000000" pitchFamily="2" charset="0"/>
                <a:cs typeface="Arial" panose="020B0604020202020204" pitchFamily="34" charset="0"/>
              </a:rPr>
              <a:t> minus Payment Amt. This will be billed to donor in the future.</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Payment type: cash, check, CC, Square, or online.</a:t>
            </a:r>
            <a:endParaRPr lang="en-US" b="1" dirty="0">
              <a:solidFill>
                <a:schemeClr val="bg1"/>
              </a:solidFill>
            </a:endParaRPr>
          </a:p>
        </p:txBody>
      </p:sp>
    </p:spTree>
    <p:extLst>
      <p:ext uri="{BB962C8B-B14F-4D97-AF65-F5344CB8AC3E}">
        <p14:creationId xmlns:p14="http://schemas.microsoft.com/office/powerpoint/2010/main" val="1511873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A0B617B6-27E6-4159-A38F-7A3B9D5F6EF6}"/>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3982"/>
          <a:stretch/>
        </p:blipFill>
        <p:spPr>
          <a:xfrm>
            <a:off x="0" y="0"/>
            <a:ext cx="7817558" cy="6858000"/>
          </a:xfrm>
        </p:spPr>
      </p:pic>
      <p:sp>
        <p:nvSpPr>
          <p:cNvPr id="20" name="TextBox 19"/>
          <p:cNvSpPr txBox="1">
            <a:spLocks/>
          </p:cNvSpPr>
          <p:nvPr/>
        </p:nvSpPr>
        <p:spPr>
          <a:xfrm>
            <a:off x="6863279" y="1390345"/>
            <a:ext cx="5059363" cy="707886"/>
          </a:xfrm>
          <a:prstGeom prst="rect">
            <a:avLst/>
          </a:prstGeom>
          <a:noFill/>
          <a:effectLst/>
        </p:spPr>
        <p:txBody>
          <a:bodyPr wrap="square" rtlCol="0">
            <a:spAutoFit/>
          </a:bodyPr>
          <a:lstStyle/>
          <a:p>
            <a:pPr algn="r"/>
            <a:r>
              <a:rPr lang="en-US" sz="4000" dirty="0">
                <a:solidFill>
                  <a:srgbClr val="0073BC"/>
                </a:solidFill>
                <a:latin typeface="Roboto Slab" pitchFamily="2" charset="0"/>
                <a:ea typeface="Roboto Slab" pitchFamily="2" charset="0"/>
                <a:cs typeface="Roboto Condensed" panose="02000000000000000000" pitchFamily="2" charset="0"/>
              </a:rPr>
              <a:t>SUMMARY</a:t>
            </a:r>
          </a:p>
        </p:txBody>
      </p:sp>
      <p:sp>
        <p:nvSpPr>
          <p:cNvPr id="21" name="Freeform 6"/>
          <p:cNvSpPr>
            <a:spLocks/>
          </p:cNvSpPr>
          <p:nvPr/>
        </p:nvSpPr>
        <p:spPr bwMode="auto">
          <a:xfrm rot="5400000" flipH="1">
            <a:off x="11547269" y="2570757"/>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3BC"/>
          </a:solidFill>
          <a:ln>
            <a:noFill/>
          </a:ln>
        </p:spPr>
        <p:txBody>
          <a:bodyPr vert="horz" wrap="square" lIns="91440" tIns="45720" rIns="91440" bIns="45720" numCol="1" anchor="t" anchorCtr="0" compatLnSpc="1">
            <a:prstTxWarp prst="textNoShape">
              <a:avLst/>
            </a:prstTxWarp>
          </a:bodyPr>
          <a:lstStyle/>
          <a:p>
            <a:endParaRPr lang="fr-CA"/>
          </a:p>
        </p:txBody>
      </p:sp>
      <p:grpSp>
        <p:nvGrpSpPr>
          <p:cNvPr id="13" name="Group 12"/>
          <p:cNvGrpSpPr/>
          <p:nvPr/>
        </p:nvGrpSpPr>
        <p:grpSpPr>
          <a:xfrm>
            <a:off x="4962738" y="-509313"/>
            <a:ext cx="5760101" cy="3023992"/>
            <a:chOff x="4113319" y="-750419"/>
            <a:chExt cx="5760101" cy="3023992"/>
          </a:xfrm>
          <a:solidFill>
            <a:srgbClr val="0073BC"/>
          </a:solidFill>
        </p:grpSpPr>
        <p:sp>
          <p:nvSpPr>
            <p:cNvPr id="16" name="Freeform 5"/>
            <p:cNvSpPr>
              <a:spLocks/>
            </p:cNvSpPr>
            <p:nvPr/>
          </p:nvSpPr>
          <p:spPr bwMode="auto">
            <a:xfrm rot="20280000">
              <a:off x="6439170" y="753183"/>
              <a:ext cx="29612" cy="358125"/>
            </a:xfrm>
            <a:custGeom>
              <a:avLst/>
              <a:gdLst>
                <a:gd name="T0" fmla="*/ 8 w 24"/>
                <a:gd name="T1" fmla="*/ 290 h 290"/>
                <a:gd name="T2" fmla="*/ 0 w 24"/>
                <a:gd name="T3" fmla="*/ 282 h 290"/>
                <a:gd name="T4" fmla="*/ 0 w 24"/>
                <a:gd name="T5" fmla="*/ 7 h 290"/>
                <a:gd name="T6" fmla="*/ 8 w 24"/>
                <a:gd name="T7" fmla="*/ 0 h 290"/>
                <a:gd name="T8" fmla="*/ 16 w 24"/>
                <a:gd name="T9" fmla="*/ 0 h 290"/>
                <a:gd name="T10" fmla="*/ 24 w 24"/>
                <a:gd name="T11" fmla="*/ 7 h 290"/>
                <a:gd name="T12" fmla="*/ 24 w 24"/>
                <a:gd name="T13" fmla="*/ 282 h 290"/>
                <a:gd name="T14" fmla="*/ 16 w 24"/>
                <a:gd name="T15" fmla="*/ 290 h 290"/>
                <a:gd name="T16" fmla="*/ 8 w 24"/>
                <a:gd name="T17" fmla="*/ 290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90">
                  <a:moveTo>
                    <a:pt x="8" y="290"/>
                  </a:moveTo>
                  <a:cubicBezTo>
                    <a:pt x="3" y="290"/>
                    <a:pt x="0" y="286"/>
                    <a:pt x="0" y="282"/>
                  </a:cubicBezTo>
                  <a:cubicBezTo>
                    <a:pt x="0" y="7"/>
                    <a:pt x="0" y="7"/>
                    <a:pt x="0" y="7"/>
                  </a:cubicBezTo>
                  <a:cubicBezTo>
                    <a:pt x="0" y="3"/>
                    <a:pt x="3" y="0"/>
                    <a:pt x="8" y="0"/>
                  </a:cubicBezTo>
                  <a:cubicBezTo>
                    <a:pt x="16" y="0"/>
                    <a:pt x="16" y="0"/>
                    <a:pt x="16" y="0"/>
                  </a:cubicBezTo>
                  <a:cubicBezTo>
                    <a:pt x="21" y="0"/>
                    <a:pt x="24" y="3"/>
                    <a:pt x="24" y="7"/>
                  </a:cubicBezTo>
                  <a:cubicBezTo>
                    <a:pt x="24" y="282"/>
                    <a:pt x="24" y="282"/>
                    <a:pt x="24" y="282"/>
                  </a:cubicBezTo>
                  <a:cubicBezTo>
                    <a:pt x="24" y="286"/>
                    <a:pt x="21" y="290"/>
                    <a:pt x="16" y="290"/>
                  </a:cubicBezTo>
                  <a:lnTo>
                    <a:pt x="8"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7" name="Freeform 6"/>
            <p:cNvSpPr>
              <a:spLocks/>
            </p:cNvSpPr>
            <p:nvPr/>
          </p:nvSpPr>
          <p:spPr bwMode="auto">
            <a:xfrm rot="20280000">
              <a:off x="4493522" y="-750419"/>
              <a:ext cx="80509" cy="959628"/>
            </a:xfrm>
            <a:custGeom>
              <a:avLst/>
              <a:gdLst>
                <a:gd name="T0" fmla="*/ 21 w 65"/>
                <a:gd name="T1" fmla="*/ 777 h 777"/>
                <a:gd name="T2" fmla="*/ 0 w 65"/>
                <a:gd name="T3" fmla="*/ 756 h 777"/>
                <a:gd name="T4" fmla="*/ 0 w 65"/>
                <a:gd name="T5" fmla="*/ 20 h 777"/>
                <a:gd name="T6" fmla="*/ 21 w 65"/>
                <a:gd name="T7" fmla="*/ 0 h 777"/>
                <a:gd name="T8" fmla="*/ 44 w 65"/>
                <a:gd name="T9" fmla="*/ 0 h 777"/>
                <a:gd name="T10" fmla="*/ 65 w 65"/>
                <a:gd name="T11" fmla="*/ 20 h 777"/>
                <a:gd name="T12" fmla="*/ 65 w 65"/>
                <a:gd name="T13" fmla="*/ 756 h 777"/>
                <a:gd name="T14" fmla="*/ 44 w 65"/>
                <a:gd name="T15" fmla="*/ 777 h 777"/>
                <a:gd name="T16" fmla="*/ 21 w 65"/>
                <a:gd name="T17" fmla="*/ 777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777">
                  <a:moveTo>
                    <a:pt x="21" y="777"/>
                  </a:moveTo>
                  <a:cubicBezTo>
                    <a:pt x="9" y="777"/>
                    <a:pt x="0" y="767"/>
                    <a:pt x="0" y="756"/>
                  </a:cubicBezTo>
                  <a:cubicBezTo>
                    <a:pt x="0" y="20"/>
                    <a:pt x="0" y="20"/>
                    <a:pt x="0" y="20"/>
                  </a:cubicBezTo>
                  <a:cubicBezTo>
                    <a:pt x="0" y="9"/>
                    <a:pt x="9" y="0"/>
                    <a:pt x="21" y="0"/>
                  </a:cubicBezTo>
                  <a:cubicBezTo>
                    <a:pt x="44" y="0"/>
                    <a:pt x="44" y="0"/>
                    <a:pt x="44" y="0"/>
                  </a:cubicBezTo>
                  <a:cubicBezTo>
                    <a:pt x="55" y="0"/>
                    <a:pt x="65" y="9"/>
                    <a:pt x="65" y="20"/>
                  </a:cubicBezTo>
                  <a:cubicBezTo>
                    <a:pt x="65" y="756"/>
                    <a:pt x="65" y="756"/>
                    <a:pt x="65" y="756"/>
                  </a:cubicBezTo>
                  <a:cubicBezTo>
                    <a:pt x="65" y="767"/>
                    <a:pt x="55" y="777"/>
                    <a:pt x="44" y="777"/>
                  </a:cubicBezTo>
                  <a:lnTo>
                    <a:pt x="21" y="7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18" name="Freeform 7"/>
            <p:cNvSpPr>
              <a:spLocks/>
            </p:cNvSpPr>
            <p:nvPr/>
          </p:nvSpPr>
          <p:spPr bwMode="auto">
            <a:xfrm rot="20280000">
              <a:off x="5247680" y="16039"/>
              <a:ext cx="68942" cy="842566"/>
            </a:xfrm>
            <a:custGeom>
              <a:avLst/>
              <a:gdLst>
                <a:gd name="T0" fmla="*/ 18 w 56"/>
                <a:gd name="T1" fmla="*/ 682 h 682"/>
                <a:gd name="T2" fmla="*/ 0 w 56"/>
                <a:gd name="T3" fmla="*/ 664 h 682"/>
                <a:gd name="T4" fmla="*/ 0 w 56"/>
                <a:gd name="T5" fmla="*/ 19 h 682"/>
                <a:gd name="T6" fmla="*/ 18 w 56"/>
                <a:gd name="T7" fmla="*/ 0 h 682"/>
                <a:gd name="T8" fmla="*/ 38 w 56"/>
                <a:gd name="T9" fmla="*/ 0 h 682"/>
                <a:gd name="T10" fmla="*/ 56 w 56"/>
                <a:gd name="T11" fmla="*/ 19 h 682"/>
                <a:gd name="T12" fmla="*/ 56 w 56"/>
                <a:gd name="T13" fmla="*/ 664 h 682"/>
                <a:gd name="T14" fmla="*/ 38 w 56"/>
                <a:gd name="T15" fmla="*/ 682 h 682"/>
                <a:gd name="T16" fmla="*/ 18 w 56"/>
                <a:gd name="T1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82">
                  <a:moveTo>
                    <a:pt x="18" y="682"/>
                  </a:moveTo>
                  <a:cubicBezTo>
                    <a:pt x="8" y="682"/>
                    <a:pt x="0" y="674"/>
                    <a:pt x="0" y="664"/>
                  </a:cubicBezTo>
                  <a:cubicBezTo>
                    <a:pt x="0" y="19"/>
                    <a:pt x="0" y="19"/>
                    <a:pt x="0" y="19"/>
                  </a:cubicBezTo>
                  <a:cubicBezTo>
                    <a:pt x="0" y="9"/>
                    <a:pt x="8" y="0"/>
                    <a:pt x="18" y="0"/>
                  </a:cubicBezTo>
                  <a:cubicBezTo>
                    <a:pt x="38" y="0"/>
                    <a:pt x="38" y="0"/>
                    <a:pt x="38" y="0"/>
                  </a:cubicBezTo>
                  <a:cubicBezTo>
                    <a:pt x="48" y="0"/>
                    <a:pt x="56" y="9"/>
                    <a:pt x="56" y="19"/>
                  </a:cubicBezTo>
                  <a:cubicBezTo>
                    <a:pt x="56" y="664"/>
                    <a:pt x="56" y="664"/>
                    <a:pt x="56" y="664"/>
                  </a:cubicBezTo>
                  <a:cubicBezTo>
                    <a:pt x="56" y="674"/>
                    <a:pt x="48" y="682"/>
                    <a:pt x="38" y="682"/>
                  </a:cubicBezTo>
                  <a:lnTo>
                    <a:pt x="18"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6" name="Freeform 12"/>
            <p:cNvSpPr>
              <a:spLocks/>
            </p:cNvSpPr>
            <p:nvPr/>
          </p:nvSpPr>
          <p:spPr bwMode="auto">
            <a:xfrm rot="20280000">
              <a:off x="6184201" y="-359638"/>
              <a:ext cx="55523" cy="664429"/>
            </a:xfrm>
            <a:custGeom>
              <a:avLst/>
              <a:gdLst>
                <a:gd name="T0" fmla="*/ 15 w 45"/>
                <a:gd name="T1" fmla="*/ 538 h 538"/>
                <a:gd name="T2" fmla="*/ 0 w 45"/>
                <a:gd name="T3" fmla="*/ 524 h 538"/>
                <a:gd name="T4" fmla="*/ 0 w 45"/>
                <a:gd name="T5" fmla="*/ 14 h 538"/>
                <a:gd name="T6" fmla="*/ 15 w 45"/>
                <a:gd name="T7" fmla="*/ 0 h 538"/>
                <a:gd name="T8" fmla="*/ 31 w 45"/>
                <a:gd name="T9" fmla="*/ 0 h 538"/>
                <a:gd name="T10" fmla="*/ 45 w 45"/>
                <a:gd name="T11" fmla="*/ 14 h 538"/>
                <a:gd name="T12" fmla="*/ 45 w 45"/>
                <a:gd name="T13" fmla="*/ 524 h 538"/>
                <a:gd name="T14" fmla="*/ 31 w 45"/>
                <a:gd name="T15" fmla="*/ 538 h 538"/>
                <a:gd name="T16" fmla="*/ 15 w 45"/>
                <a:gd name="T17" fmla="*/ 538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38">
                  <a:moveTo>
                    <a:pt x="15" y="538"/>
                  </a:moveTo>
                  <a:cubicBezTo>
                    <a:pt x="7" y="538"/>
                    <a:pt x="0" y="532"/>
                    <a:pt x="0" y="524"/>
                  </a:cubicBezTo>
                  <a:cubicBezTo>
                    <a:pt x="0" y="14"/>
                    <a:pt x="0" y="14"/>
                    <a:pt x="0" y="14"/>
                  </a:cubicBezTo>
                  <a:cubicBezTo>
                    <a:pt x="0" y="6"/>
                    <a:pt x="7" y="0"/>
                    <a:pt x="15" y="0"/>
                  </a:cubicBezTo>
                  <a:cubicBezTo>
                    <a:pt x="31" y="0"/>
                    <a:pt x="31" y="0"/>
                    <a:pt x="31" y="0"/>
                  </a:cubicBezTo>
                  <a:cubicBezTo>
                    <a:pt x="39" y="0"/>
                    <a:pt x="45" y="6"/>
                    <a:pt x="45" y="14"/>
                  </a:cubicBezTo>
                  <a:cubicBezTo>
                    <a:pt x="45" y="524"/>
                    <a:pt x="45" y="524"/>
                    <a:pt x="45" y="524"/>
                  </a:cubicBezTo>
                  <a:cubicBezTo>
                    <a:pt x="45" y="532"/>
                    <a:pt x="39" y="538"/>
                    <a:pt x="31" y="538"/>
                  </a:cubicBezTo>
                  <a:lnTo>
                    <a:pt x="15" y="5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28" name="Freeform 14"/>
            <p:cNvSpPr>
              <a:spLocks/>
            </p:cNvSpPr>
            <p:nvPr/>
          </p:nvSpPr>
          <p:spPr bwMode="auto">
            <a:xfrm rot="20280000">
              <a:off x="7513017" y="475524"/>
              <a:ext cx="50434" cy="605204"/>
            </a:xfrm>
            <a:custGeom>
              <a:avLst/>
              <a:gdLst>
                <a:gd name="T0" fmla="*/ 13 w 41"/>
                <a:gd name="T1" fmla="*/ 490 h 490"/>
                <a:gd name="T2" fmla="*/ 0 w 41"/>
                <a:gd name="T3" fmla="*/ 477 h 490"/>
                <a:gd name="T4" fmla="*/ 0 w 41"/>
                <a:gd name="T5" fmla="*/ 13 h 490"/>
                <a:gd name="T6" fmla="*/ 13 w 41"/>
                <a:gd name="T7" fmla="*/ 0 h 490"/>
                <a:gd name="T8" fmla="*/ 28 w 41"/>
                <a:gd name="T9" fmla="*/ 0 h 490"/>
                <a:gd name="T10" fmla="*/ 41 w 41"/>
                <a:gd name="T11" fmla="*/ 13 h 490"/>
                <a:gd name="T12" fmla="*/ 41 w 41"/>
                <a:gd name="T13" fmla="*/ 477 h 490"/>
                <a:gd name="T14" fmla="*/ 28 w 41"/>
                <a:gd name="T15" fmla="*/ 490 h 490"/>
                <a:gd name="T16" fmla="*/ 13 w 41"/>
                <a:gd name="T17"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90">
                  <a:moveTo>
                    <a:pt x="13" y="490"/>
                  </a:moveTo>
                  <a:cubicBezTo>
                    <a:pt x="6" y="490"/>
                    <a:pt x="0" y="484"/>
                    <a:pt x="0" y="477"/>
                  </a:cubicBezTo>
                  <a:cubicBezTo>
                    <a:pt x="0" y="13"/>
                    <a:pt x="0" y="13"/>
                    <a:pt x="0" y="13"/>
                  </a:cubicBezTo>
                  <a:cubicBezTo>
                    <a:pt x="0" y="6"/>
                    <a:pt x="6" y="0"/>
                    <a:pt x="13" y="0"/>
                  </a:cubicBezTo>
                  <a:cubicBezTo>
                    <a:pt x="28" y="0"/>
                    <a:pt x="28" y="0"/>
                    <a:pt x="28" y="0"/>
                  </a:cubicBezTo>
                  <a:cubicBezTo>
                    <a:pt x="35" y="0"/>
                    <a:pt x="41" y="6"/>
                    <a:pt x="41" y="13"/>
                  </a:cubicBezTo>
                  <a:cubicBezTo>
                    <a:pt x="41" y="477"/>
                    <a:pt x="41" y="477"/>
                    <a:pt x="41" y="477"/>
                  </a:cubicBezTo>
                  <a:cubicBezTo>
                    <a:pt x="41" y="484"/>
                    <a:pt x="35" y="490"/>
                    <a:pt x="28" y="490"/>
                  </a:cubicBezTo>
                  <a:lnTo>
                    <a:pt x="13" y="4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8" name="Freeform 24"/>
            <p:cNvSpPr>
              <a:spLocks/>
            </p:cNvSpPr>
            <p:nvPr/>
          </p:nvSpPr>
          <p:spPr bwMode="auto">
            <a:xfrm rot="20280000">
              <a:off x="8029157" y="204395"/>
              <a:ext cx="74031" cy="899015"/>
            </a:xfrm>
            <a:custGeom>
              <a:avLst/>
              <a:gdLst>
                <a:gd name="T0" fmla="*/ 19 w 60"/>
                <a:gd name="T1" fmla="*/ 728 h 728"/>
                <a:gd name="T2" fmla="*/ 0 w 60"/>
                <a:gd name="T3" fmla="*/ 708 h 728"/>
                <a:gd name="T4" fmla="*/ 0 w 60"/>
                <a:gd name="T5" fmla="*/ 19 h 728"/>
                <a:gd name="T6" fmla="*/ 19 w 60"/>
                <a:gd name="T7" fmla="*/ 0 h 728"/>
                <a:gd name="T8" fmla="*/ 41 w 60"/>
                <a:gd name="T9" fmla="*/ 0 h 728"/>
                <a:gd name="T10" fmla="*/ 60 w 60"/>
                <a:gd name="T11" fmla="*/ 19 h 728"/>
                <a:gd name="T12" fmla="*/ 60 w 60"/>
                <a:gd name="T13" fmla="*/ 708 h 728"/>
                <a:gd name="T14" fmla="*/ 41 w 60"/>
                <a:gd name="T15" fmla="*/ 728 h 728"/>
                <a:gd name="T16" fmla="*/ 19 w 60"/>
                <a:gd name="T17" fmla="*/ 72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28">
                  <a:moveTo>
                    <a:pt x="19" y="728"/>
                  </a:moveTo>
                  <a:cubicBezTo>
                    <a:pt x="8" y="728"/>
                    <a:pt x="0" y="719"/>
                    <a:pt x="0" y="708"/>
                  </a:cubicBezTo>
                  <a:cubicBezTo>
                    <a:pt x="0" y="19"/>
                    <a:pt x="0" y="19"/>
                    <a:pt x="0" y="19"/>
                  </a:cubicBezTo>
                  <a:cubicBezTo>
                    <a:pt x="0" y="9"/>
                    <a:pt x="8" y="0"/>
                    <a:pt x="19" y="0"/>
                  </a:cubicBezTo>
                  <a:cubicBezTo>
                    <a:pt x="41" y="0"/>
                    <a:pt x="41" y="0"/>
                    <a:pt x="41" y="0"/>
                  </a:cubicBezTo>
                  <a:cubicBezTo>
                    <a:pt x="52" y="0"/>
                    <a:pt x="60" y="9"/>
                    <a:pt x="60" y="19"/>
                  </a:cubicBezTo>
                  <a:cubicBezTo>
                    <a:pt x="60" y="708"/>
                    <a:pt x="60" y="708"/>
                    <a:pt x="60" y="708"/>
                  </a:cubicBezTo>
                  <a:cubicBezTo>
                    <a:pt x="60" y="719"/>
                    <a:pt x="52" y="728"/>
                    <a:pt x="41" y="728"/>
                  </a:cubicBezTo>
                  <a:lnTo>
                    <a:pt x="19" y="7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9" name="Freeform 25"/>
            <p:cNvSpPr>
              <a:spLocks/>
            </p:cNvSpPr>
            <p:nvPr/>
          </p:nvSpPr>
          <p:spPr bwMode="auto">
            <a:xfrm rot="20280000">
              <a:off x="5126098" y="2073689"/>
              <a:ext cx="25911" cy="199884"/>
            </a:xfrm>
            <a:custGeom>
              <a:avLst/>
              <a:gdLst>
                <a:gd name="T0" fmla="*/ 0 w 21"/>
                <a:gd name="T1" fmla="*/ 155 h 162"/>
                <a:gd name="T2" fmla="*/ 7 w 21"/>
                <a:gd name="T3" fmla="*/ 162 h 162"/>
                <a:gd name="T4" fmla="*/ 14 w 21"/>
                <a:gd name="T5" fmla="*/ 162 h 162"/>
                <a:gd name="T6" fmla="*/ 21 w 21"/>
                <a:gd name="T7" fmla="*/ 155 h 162"/>
                <a:gd name="T8" fmla="*/ 21 w 21"/>
                <a:gd name="T9" fmla="*/ 7 h 162"/>
                <a:gd name="T10" fmla="*/ 14 w 21"/>
                <a:gd name="T11" fmla="*/ 0 h 162"/>
                <a:gd name="T12" fmla="*/ 7 w 21"/>
                <a:gd name="T13" fmla="*/ 0 h 162"/>
                <a:gd name="T14" fmla="*/ 0 w 21"/>
                <a:gd name="T15" fmla="*/ 7 h 162"/>
                <a:gd name="T16" fmla="*/ 0 w 21"/>
                <a:gd name="T17"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2">
                  <a:moveTo>
                    <a:pt x="0" y="155"/>
                  </a:moveTo>
                  <a:cubicBezTo>
                    <a:pt x="0" y="159"/>
                    <a:pt x="3" y="162"/>
                    <a:pt x="7" y="162"/>
                  </a:cubicBezTo>
                  <a:cubicBezTo>
                    <a:pt x="14" y="162"/>
                    <a:pt x="14" y="162"/>
                    <a:pt x="14" y="162"/>
                  </a:cubicBezTo>
                  <a:cubicBezTo>
                    <a:pt x="18" y="162"/>
                    <a:pt x="21" y="159"/>
                    <a:pt x="21" y="155"/>
                  </a:cubicBezTo>
                  <a:cubicBezTo>
                    <a:pt x="21" y="7"/>
                    <a:pt x="21" y="7"/>
                    <a:pt x="21" y="7"/>
                  </a:cubicBezTo>
                  <a:cubicBezTo>
                    <a:pt x="21" y="3"/>
                    <a:pt x="18" y="0"/>
                    <a:pt x="14" y="0"/>
                  </a:cubicBezTo>
                  <a:cubicBezTo>
                    <a:pt x="7" y="0"/>
                    <a:pt x="7" y="0"/>
                    <a:pt x="7" y="0"/>
                  </a:cubicBezTo>
                  <a:cubicBezTo>
                    <a:pt x="3" y="0"/>
                    <a:pt x="0" y="3"/>
                    <a:pt x="0" y="7"/>
                  </a:cubicBezTo>
                  <a:lnTo>
                    <a:pt x="0"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2" name="Freeform 28"/>
            <p:cNvSpPr>
              <a:spLocks/>
            </p:cNvSpPr>
            <p:nvPr/>
          </p:nvSpPr>
          <p:spPr bwMode="auto">
            <a:xfrm rot="20280000">
              <a:off x="4428969" y="630259"/>
              <a:ext cx="27299" cy="208675"/>
            </a:xfrm>
            <a:custGeom>
              <a:avLst/>
              <a:gdLst>
                <a:gd name="T0" fmla="*/ 0 w 22"/>
                <a:gd name="T1" fmla="*/ 162 h 169"/>
                <a:gd name="T2" fmla="*/ 7 w 22"/>
                <a:gd name="T3" fmla="*/ 169 h 169"/>
                <a:gd name="T4" fmla="*/ 14 w 22"/>
                <a:gd name="T5" fmla="*/ 169 h 169"/>
                <a:gd name="T6" fmla="*/ 22 w 22"/>
                <a:gd name="T7" fmla="*/ 162 h 169"/>
                <a:gd name="T8" fmla="*/ 22 w 22"/>
                <a:gd name="T9" fmla="*/ 7 h 169"/>
                <a:gd name="T10" fmla="*/ 14 w 22"/>
                <a:gd name="T11" fmla="*/ 0 h 169"/>
                <a:gd name="T12" fmla="*/ 7 w 22"/>
                <a:gd name="T13" fmla="*/ 0 h 169"/>
                <a:gd name="T14" fmla="*/ 0 w 22"/>
                <a:gd name="T15" fmla="*/ 7 h 169"/>
                <a:gd name="T16" fmla="*/ 0 w 22"/>
                <a:gd name="T17" fmla="*/ 16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69">
                  <a:moveTo>
                    <a:pt x="0" y="162"/>
                  </a:moveTo>
                  <a:cubicBezTo>
                    <a:pt x="0" y="166"/>
                    <a:pt x="3" y="169"/>
                    <a:pt x="7" y="169"/>
                  </a:cubicBezTo>
                  <a:cubicBezTo>
                    <a:pt x="14" y="169"/>
                    <a:pt x="14" y="169"/>
                    <a:pt x="14" y="169"/>
                  </a:cubicBezTo>
                  <a:cubicBezTo>
                    <a:pt x="18" y="169"/>
                    <a:pt x="22" y="166"/>
                    <a:pt x="22" y="162"/>
                  </a:cubicBezTo>
                  <a:cubicBezTo>
                    <a:pt x="22" y="7"/>
                    <a:pt x="22" y="7"/>
                    <a:pt x="22" y="7"/>
                  </a:cubicBezTo>
                  <a:cubicBezTo>
                    <a:pt x="22" y="3"/>
                    <a:pt x="18" y="0"/>
                    <a:pt x="14" y="0"/>
                  </a:cubicBezTo>
                  <a:cubicBezTo>
                    <a:pt x="7" y="0"/>
                    <a:pt x="7" y="0"/>
                    <a:pt x="7" y="0"/>
                  </a:cubicBezTo>
                  <a:cubicBezTo>
                    <a:pt x="3" y="0"/>
                    <a:pt x="0" y="3"/>
                    <a:pt x="0" y="7"/>
                  </a:cubicBezTo>
                  <a:lnTo>
                    <a:pt x="0" y="1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6" name="Freeform 32"/>
            <p:cNvSpPr>
              <a:spLocks/>
            </p:cNvSpPr>
            <p:nvPr/>
          </p:nvSpPr>
          <p:spPr bwMode="auto">
            <a:xfrm rot="20280000">
              <a:off x="9847509" y="208642"/>
              <a:ext cx="25911" cy="202660"/>
            </a:xfrm>
            <a:custGeom>
              <a:avLst/>
              <a:gdLst>
                <a:gd name="T0" fmla="*/ 0 w 21"/>
                <a:gd name="T1" fmla="*/ 157 h 164"/>
                <a:gd name="T2" fmla="*/ 7 w 21"/>
                <a:gd name="T3" fmla="*/ 164 h 164"/>
                <a:gd name="T4" fmla="*/ 15 w 21"/>
                <a:gd name="T5" fmla="*/ 164 h 164"/>
                <a:gd name="T6" fmla="*/ 21 w 21"/>
                <a:gd name="T7" fmla="*/ 157 h 164"/>
                <a:gd name="T8" fmla="*/ 21 w 21"/>
                <a:gd name="T9" fmla="*/ 7 h 164"/>
                <a:gd name="T10" fmla="*/ 15 w 21"/>
                <a:gd name="T11" fmla="*/ 0 h 164"/>
                <a:gd name="T12" fmla="*/ 7 w 21"/>
                <a:gd name="T13" fmla="*/ 0 h 164"/>
                <a:gd name="T14" fmla="*/ 0 w 21"/>
                <a:gd name="T15" fmla="*/ 7 h 164"/>
                <a:gd name="T16" fmla="*/ 0 w 21"/>
                <a:gd name="T17" fmla="*/ 15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4">
                  <a:moveTo>
                    <a:pt x="0" y="157"/>
                  </a:moveTo>
                  <a:cubicBezTo>
                    <a:pt x="0" y="161"/>
                    <a:pt x="3" y="164"/>
                    <a:pt x="7" y="164"/>
                  </a:cubicBezTo>
                  <a:cubicBezTo>
                    <a:pt x="15" y="164"/>
                    <a:pt x="15" y="164"/>
                    <a:pt x="15" y="164"/>
                  </a:cubicBezTo>
                  <a:cubicBezTo>
                    <a:pt x="18" y="164"/>
                    <a:pt x="21" y="161"/>
                    <a:pt x="21" y="157"/>
                  </a:cubicBezTo>
                  <a:cubicBezTo>
                    <a:pt x="21" y="7"/>
                    <a:pt x="21" y="7"/>
                    <a:pt x="21" y="7"/>
                  </a:cubicBezTo>
                  <a:cubicBezTo>
                    <a:pt x="21" y="3"/>
                    <a:pt x="18" y="0"/>
                    <a:pt x="15" y="0"/>
                  </a:cubicBezTo>
                  <a:cubicBezTo>
                    <a:pt x="7" y="0"/>
                    <a:pt x="7" y="0"/>
                    <a:pt x="7" y="0"/>
                  </a:cubicBezTo>
                  <a:cubicBezTo>
                    <a:pt x="3" y="0"/>
                    <a:pt x="0" y="3"/>
                    <a:pt x="0" y="7"/>
                  </a:cubicBezTo>
                  <a:lnTo>
                    <a:pt x="0"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8" name="Freeform 34"/>
            <p:cNvSpPr>
              <a:spLocks/>
            </p:cNvSpPr>
            <p:nvPr/>
          </p:nvSpPr>
          <p:spPr bwMode="auto">
            <a:xfrm rot="20280000">
              <a:off x="5848216" y="1114845"/>
              <a:ext cx="29612" cy="234586"/>
            </a:xfrm>
            <a:custGeom>
              <a:avLst/>
              <a:gdLst>
                <a:gd name="T0" fmla="*/ 0 w 24"/>
                <a:gd name="T1" fmla="*/ 182 h 190"/>
                <a:gd name="T2" fmla="*/ 8 w 24"/>
                <a:gd name="T3" fmla="*/ 190 h 190"/>
                <a:gd name="T4" fmla="*/ 16 w 24"/>
                <a:gd name="T5" fmla="*/ 190 h 190"/>
                <a:gd name="T6" fmla="*/ 24 w 24"/>
                <a:gd name="T7" fmla="*/ 182 h 190"/>
                <a:gd name="T8" fmla="*/ 24 w 24"/>
                <a:gd name="T9" fmla="*/ 8 h 190"/>
                <a:gd name="T10" fmla="*/ 16 w 24"/>
                <a:gd name="T11" fmla="*/ 0 h 190"/>
                <a:gd name="T12" fmla="*/ 8 w 24"/>
                <a:gd name="T13" fmla="*/ 0 h 190"/>
                <a:gd name="T14" fmla="*/ 0 w 24"/>
                <a:gd name="T15" fmla="*/ 8 h 190"/>
                <a:gd name="T16" fmla="*/ 0 w 24"/>
                <a:gd name="T17" fmla="*/ 18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90">
                  <a:moveTo>
                    <a:pt x="0" y="182"/>
                  </a:moveTo>
                  <a:cubicBezTo>
                    <a:pt x="0" y="186"/>
                    <a:pt x="3" y="190"/>
                    <a:pt x="8" y="190"/>
                  </a:cubicBezTo>
                  <a:cubicBezTo>
                    <a:pt x="16" y="190"/>
                    <a:pt x="16" y="190"/>
                    <a:pt x="16" y="190"/>
                  </a:cubicBezTo>
                  <a:cubicBezTo>
                    <a:pt x="21" y="190"/>
                    <a:pt x="24" y="186"/>
                    <a:pt x="24" y="182"/>
                  </a:cubicBezTo>
                  <a:cubicBezTo>
                    <a:pt x="24" y="8"/>
                    <a:pt x="24" y="8"/>
                    <a:pt x="24" y="8"/>
                  </a:cubicBezTo>
                  <a:cubicBezTo>
                    <a:pt x="24" y="4"/>
                    <a:pt x="21" y="0"/>
                    <a:pt x="16" y="0"/>
                  </a:cubicBezTo>
                  <a:cubicBezTo>
                    <a:pt x="8" y="0"/>
                    <a:pt x="8" y="0"/>
                    <a:pt x="8" y="0"/>
                  </a:cubicBezTo>
                  <a:cubicBezTo>
                    <a:pt x="3" y="0"/>
                    <a:pt x="0" y="4"/>
                    <a:pt x="0" y="8"/>
                  </a:cubicBezTo>
                  <a:lnTo>
                    <a:pt x="0" y="1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9" name="Freeform 35"/>
            <p:cNvSpPr>
              <a:spLocks/>
            </p:cNvSpPr>
            <p:nvPr/>
          </p:nvSpPr>
          <p:spPr bwMode="auto">
            <a:xfrm rot="20280000">
              <a:off x="5817064" y="294018"/>
              <a:ext cx="49508" cy="374320"/>
            </a:xfrm>
            <a:custGeom>
              <a:avLst/>
              <a:gdLst>
                <a:gd name="T0" fmla="*/ 0 w 40"/>
                <a:gd name="T1" fmla="*/ 290 h 303"/>
                <a:gd name="T2" fmla="*/ 13 w 40"/>
                <a:gd name="T3" fmla="*/ 303 h 303"/>
                <a:gd name="T4" fmla="*/ 27 w 40"/>
                <a:gd name="T5" fmla="*/ 303 h 303"/>
                <a:gd name="T6" fmla="*/ 40 w 40"/>
                <a:gd name="T7" fmla="*/ 290 h 303"/>
                <a:gd name="T8" fmla="*/ 40 w 40"/>
                <a:gd name="T9" fmla="*/ 13 h 303"/>
                <a:gd name="T10" fmla="*/ 27 w 40"/>
                <a:gd name="T11" fmla="*/ 0 h 303"/>
                <a:gd name="T12" fmla="*/ 13 w 40"/>
                <a:gd name="T13" fmla="*/ 0 h 303"/>
                <a:gd name="T14" fmla="*/ 0 w 40"/>
                <a:gd name="T15" fmla="*/ 13 h 303"/>
                <a:gd name="T16" fmla="*/ 0 w 40"/>
                <a:gd name="T17" fmla="*/ 2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03">
                  <a:moveTo>
                    <a:pt x="0" y="290"/>
                  </a:moveTo>
                  <a:cubicBezTo>
                    <a:pt x="0" y="297"/>
                    <a:pt x="6" y="303"/>
                    <a:pt x="13" y="303"/>
                  </a:cubicBezTo>
                  <a:cubicBezTo>
                    <a:pt x="27" y="303"/>
                    <a:pt x="27" y="303"/>
                    <a:pt x="27" y="303"/>
                  </a:cubicBezTo>
                  <a:cubicBezTo>
                    <a:pt x="34" y="303"/>
                    <a:pt x="40" y="297"/>
                    <a:pt x="40" y="290"/>
                  </a:cubicBezTo>
                  <a:cubicBezTo>
                    <a:pt x="40" y="13"/>
                    <a:pt x="40" y="13"/>
                    <a:pt x="40" y="13"/>
                  </a:cubicBezTo>
                  <a:cubicBezTo>
                    <a:pt x="40" y="6"/>
                    <a:pt x="34" y="0"/>
                    <a:pt x="27" y="0"/>
                  </a:cubicBezTo>
                  <a:cubicBezTo>
                    <a:pt x="13" y="0"/>
                    <a:pt x="13" y="0"/>
                    <a:pt x="13" y="0"/>
                  </a:cubicBezTo>
                  <a:cubicBezTo>
                    <a:pt x="6" y="0"/>
                    <a:pt x="0" y="6"/>
                    <a:pt x="0" y="13"/>
                  </a:cubicBezTo>
                  <a:lnTo>
                    <a:pt x="0" y="2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4" name="Freeform 40"/>
            <p:cNvSpPr>
              <a:spLocks/>
            </p:cNvSpPr>
            <p:nvPr/>
          </p:nvSpPr>
          <p:spPr bwMode="auto">
            <a:xfrm rot="20280000">
              <a:off x="5210487" y="1023849"/>
              <a:ext cx="31926" cy="250780"/>
            </a:xfrm>
            <a:custGeom>
              <a:avLst/>
              <a:gdLst>
                <a:gd name="T0" fmla="*/ 0 w 26"/>
                <a:gd name="T1" fmla="*/ 195 h 203"/>
                <a:gd name="T2" fmla="*/ 8 w 26"/>
                <a:gd name="T3" fmla="*/ 203 h 203"/>
                <a:gd name="T4" fmla="*/ 18 w 26"/>
                <a:gd name="T5" fmla="*/ 203 h 203"/>
                <a:gd name="T6" fmla="*/ 26 w 26"/>
                <a:gd name="T7" fmla="*/ 195 h 203"/>
                <a:gd name="T8" fmla="*/ 26 w 26"/>
                <a:gd name="T9" fmla="*/ 8 h 203"/>
                <a:gd name="T10" fmla="*/ 18 w 26"/>
                <a:gd name="T11" fmla="*/ 0 h 203"/>
                <a:gd name="T12" fmla="*/ 8 w 26"/>
                <a:gd name="T13" fmla="*/ 0 h 203"/>
                <a:gd name="T14" fmla="*/ 0 w 26"/>
                <a:gd name="T15" fmla="*/ 8 h 203"/>
                <a:gd name="T16" fmla="*/ 0 w 26"/>
                <a:gd name="T17" fmla="*/ 195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03">
                  <a:moveTo>
                    <a:pt x="0" y="195"/>
                  </a:moveTo>
                  <a:cubicBezTo>
                    <a:pt x="0" y="199"/>
                    <a:pt x="4" y="203"/>
                    <a:pt x="8" y="203"/>
                  </a:cubicBezTo>
                  <a:cubicBezTo>
                    <a:pt x="18" y="203"/>
                    <a:pt x="18" y="203"/>
                    <a:pt x="18" y="203"/>
                  </a:cubicBezTo>
                  <a:cubicBezTo>
                    <a:pt x="23" y="203"/>
                    <a:pt x="26" y="199"/>
                    <a:pt x="26" y="195"/>
                  </a:cubicBezTo>
                  <a:cubicBezTo>
                    <a:pt x="26" y="8"/>
                    <a:pt x="26" y="8"/>
                    <a:pt x="26" y="8"/>
                  </a:cubicBezTo>
                  <a:cubicBezTo>
                    <a:pt x="26" y="3"/>
                    <a:pt x="23" y="0"/>
                    <a:pt x="18" y="0"/>
                  </a:cubicBezTo>
                  <a:cubicBezTo>
                    <a:pt x="8" y="0"/>
                    <a:pt x="8" y="0"/>
                    <a:pt x="8" y="0"/>
                  </a:cubicBezTo>
                  <a:cubicBezTo>
                    <a:pt x="4" y="0"/>
                    <a:pt x="0" y="3"/>
                    <a:pt x="0" y="8"/>
                  </a:cubicBezTo>
                  <a:lnTo>
                    <a:pt x="0" y="1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5" name="Freeform 41"/>
            <p:cNvSpPr>
              <a:spLocks/>
            </p:cNvSpPr>
            <p:nvPr/>
          </p:nvSpPr>
          <p:spPr bwMode="auto">
            <a:xfrm rot="20280000">
              <a:off x="8451428" y="86718"/>
              <a:ext cx="66628" cy="518680"/>
            </a:xfrm>
            <a:custGeom>
              <a:avLst/>
              <a:gdLst>
                <a:gd name="T0" fmla="*/ 0 w 54"/>
                <a:gd name="T1" fmla="*/ 403 h 420"/>
                <a:gd name="T2" fmla="*/ 17 w 54"/>
                <a:gd name="T3" fmla="*/ 420 h 420"/>
                <a:gd name="T4" fmla="*/ 37 w 54"/>
                <a:gd name="T5" fmla="*/ 420 h 420"/>
                <a:gd name="T6" fmla="*/ 54 w 54"/>
                <a:gd name="T7" fmla="*/ 403 h 420"/>
                <a:gd name="T8" fmla="*/ 54 w 54"/>
                <a:gd name="T9" fmla="*/ 17 h 420"/>
                <a:gd name="T10" fmla="*/ 37 w 54"/>
                <a:gd name="T11" fmla="*/ 0 h 420"/>
                <a:gd name="T12" fmla="*/ 17 w 54"/>
                <a:gd name="T13" fmla="*/ 0 h 420"/>
                <a:gd name="T14" fmla="*/ 0 w 54"/>
                <a:gd name="T15" fmla="*/ 17 h 420"/>
                <a:gd name="T16" fmla="*/ 0 w 54"/>
                <a:gd name="T17" fmla="*/ 40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420">
                  <a:moveTo>
                    <a:pt x="0" y="403"/>
                  </a:moveTo>
                  <a:cubicBezTo>
                    <a:pt x="0" y="412"/>
                    <a:pt x="7" y="420"/>
                    <a:pt x="17" y="420"/>
                  </a:cubicBezTo>
                  <a:cubicBezTo>
                    <a:pt x="37" y="420"/>
                    <a:pt x="37" y="420"/>
                    <a:pt x="37" y="420"/>
                  </a:cubicBezTo>
                  <a:cubicBezTo>
                    <a:pt x="46" y="420"/>
                    <a:pt x="54" y="412"/>
                    <a:pt x="54" y="403"/>
                  </a:cubicBezTo>
                  <a:cubicBezTo>
                    <a:pt x="54" y="17"/>
                    <a:pt x="54" y="17"/>
                    <a:pt x="54" y="17"/>
                  </a:cubicBezTo>
                  <a:cubicBezTo>
                    <a:pt x="54" y="7"/>
                    <a:pt x="46" y="0"/>
                    <a:pt x="37" y="0"/>
                  </a:cubicBezTo>
                  <a:cubicBezTo>
                    <a:pt x="17" y="0"/>
                    <a:pt x="17" y="0"/>
                    <a:pt x="17" y="0"/>
                  </a:cubicBezTo>
                  <a:cubicBezTo>
                    <a:pt x="7" y="0"/>
                    <a:pt x="0" y="7"/>
                    <a:pt x="0" y="17"/>
                  </a:cubicBezTo>
                  <a:lnTo>
                    <a:pt x="0" y="4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6" name="Freeform 42"/>
            <p:cNvSpPr>
              <a:spLocks/>
            </p:cNvSpPr>
            <p:nvPr/>
          </p:nvSpPr>
          <p:spPr bwMode="auto">
            <a:xfrm rot="20280000">
              <a:off x="4774640" y="1129348"/>
              <a:ext cx="85136" cy="658414"/>
            </a:xfrm>
            <a:custGeom>
              <a:avLst/>
              <a:gdLst>
                <a:gd name="T0" fmla="*/ 0 w 69"/>
                <a:gd name="T1" fmla="*/ 511 h 533"/>
                <a:gd name="T2" fmla="*/ 22 w 69"/>
                <a:gd name="T3" fmla="*/ 533 h 533"/>
                <a:gd name="T4" fmla="*/ 47 w 69"/>
                <a:gd name="T5" fmla="*/ 533 h 533"/>
                <a:gd name="T6" fmla="*/ 69 w 69"/>
                <a:gd name="T7" fmla="*/ 511 h 533"/>
                <a:gd name="T8" fmla="*/ 69 w 69"/>
                <a:gd name="T9" fmla="*/ 23 h 533"/>
                <a:gd name="T10" fmla="*/ 47 w 69"/>
                <a:gd name="T11" fmla="*/ 0 h 533"/>
                <a:gd name="T12" fmla="*/ 22 w 69"/>
                <a:gd name="T13" fmla="*/ 0 h 533"/>
                <a:gd name="T14" fmla="*/ 0 w 69"/>
                <a:gd name="T15" fmla="*/ 23 h 533"/>
                <a:gd name="T16" fmla="*/ 0 w 69"/>
                <a:gd name="T17" fmla="*/ 511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33">
                  <a:moveTo>
                    <a:pt x="0" y="511"/>
                  </a:moveTo>
                  <a:cubicBezTo>
                    <a:pt x="0" y="523"/>
                    <a:pt x="10" y="533"/>
                    <a:pt x="22" y="533"/>
                  </a:cubicBezTo>
                  <a:cubicBezTo>
                    <a:pt x="47" y="533"/>
                    <a:pt x="47" y="533"/>
                    <a:pt x="47" y="533"/>
                  </a:cubicBezTo>
                  <a:cubicBezTo>
                    <a:pt x="59" y="533"/>
                    <a:pt x="69" y="523"/>
                    <a:pt x="69" y="511"/>
                  </a:cubicBezTo>
                  <a:cubicBezTo>
                    <a:pt x="69" y="23"/>
                    <a:pt x="69" y="23"/>
                    <a:pt x="69" y="23"/>
                  </a:cubicBezTo>
                  <a:cubicBezTo>
                    <a:pt x="69" y="10"/>
                    <a:pt x="59" y="0"/>
                    <a:pt x="47" y="0"/>
                  </a:cubicBezTo>
                  <a:cubicBezTo>
                    <a:pt x="22" y="0"/>
                    <a:pt x="22" y="0"/>
                    <a:pt x="22" y="0"/>
                  </a:cubicBezTo>
                  <a:cubicBezTo>
                    <a:pt x="10" y="0"/>
                    <a:pt x="0" y="10"/>
                    <a:pt x="0" y="23"/>
                  </a:cubicBezTo>
                  <a:lnTo>
                    <a:pt x="0" y="5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7" name="Freeform 43"/>
            <p:cNvSpPr>
              <a:spLocks/>
            </p:cNvSpPr>
            <p:nvPr/>
          </p:nvSpPr>
          <p:spPr bwMode="auto">
            <a:xfrm rot="20280000">
              <a:off x="4113319" y="-252704"/>
              <a:ext cx="58299" cy="445575"/>
            </a:xfrm>
            <a:custGeom>
              <a:avLst/>
              <a:gdLst>
                <a:gd name="T0" fmla="*/ 0 w 47"/>
                <a:gd name="T1" fmla="*/ 346 h 361"/>
                <a:gd name="T2" fmla="*/ 15 w 47"/>
                <a:gd name="T3" fmla="*/ 361 h 361"/>
                <a:gd name="T4" fmla="*/ 32 w 47"/>
                <a:gd name="T5" fmla="*/ 361 h 361"/>
                <a:gd name="T6" fmla="*/ 47 w 47"/>
                <a:gd name="T7" fmla="*/ 346 h 361"/>
                <a:gd name="T8" fmla="*/ 47 w 47"/>
                <a:gd name="T9" fmla="*/ 15 h 361"/>
                <a:gd name="T10" fmla="*/ 32 w 47"/>
                <a:gd name="T11" fmla="*/ 0 h 361"/>
                <a:gd name="T12" fmla="*/ 15 w 47"/>
                <a:gd name="T13" fmla="*/ 0 h 361"/>
                <a:gd name="T14" fmla="*/ 0 w 47"/>
                <a:gd name="T15" fmla="*/ 15 h 361"/>
                <a:gd name="T16" fmla="*/ 0 w 47"/>
                <a:gd name="T17" fmla="*/ 34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61">
                  <a:moveTo>
                    <a:pt x="0" y="346"/>
                  </a:moveTo>
                  <a:cubicBezTo>
                    <a:pt x="0" y="354"/>
                    <a:pt x="7" y="361"/>
                    <a:pt x="15" y="361"/>
                  </a:cubicBezTo>
                  <a:cubicBezTo>
                    <a:pt x="32" y="361"/>
                    <a:pt x="32" y="361"/>
                    <a:pt x="32" y="361"/>
                  </a:cubicBezTo>
                  <a:cubicBezTo>
                    <a:pt x="40" y="361"/>
                    <a:pt x="47" y="354"/>
                    <a:pt x="47" y="346"/>
                  </a:cubicBezTo>
                  <a:cubicBezTo>
                    <a:pt x="47" y="15"/>
                    <a:pt x="47" y="15"/>
                    <a:pt x="47" y="15"/>
                  </a:cubicBezTo>
                  <a:cubicBezTo>
                    <a:pt x="47" y="7"/>
                    <a:pt x="40" y="0"/>
                    <a:pt x="32" y="0"/>
                  </a:cubicBezTo>
                  <a:cubicBezTo>
                    <a:pt x="15" y="0"/>
                    <a:pt x="15" y="0"/>
                    <a:pt x="15" y="0"/>
                  </a:cubicBezTo>
                  <a:cubicBezTo>
                    <a:pt x="7" y="0"/>
                    <a:pt x="0" y="7"/>
                    <a:pt x="0" y="15"/>
                  </a:cubicBezTo>
                  <a:lnTo>
                    <a:pt x="0"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8" name="Freeform 44"/>
            <p:cNvSpPr>
              <a:spLocks/>
            </p:cNvSpPr>
            <p:nvPr/>
          </p:nvSpPr>
          <p:spPr bwMode="auto">
            <a:xfrm rot="20280000">
              <a:off x="8911981" y="404682"/>
              <a:ext cx="42105" cy="329438"/>
            </a:xfrm>
            <a:custGeom>
              <a:avLst/>
              <a:gdLst>
                <a:gd name="T0" fmla="*/ 0 w 34"/>
                <a:gd name="T1" fmla="*/ 256 h 267"/>
                <a:gd name="T2" fmla="*/ 11 w 34"/>
                <a:gd name="T3" fmla="*/ 267 h 267"/>
                <a:gd name="T4" fmla="*/ 23 w 34"/>
                <a:gd name="T5" fmla="*/ 267 h 267"/>
                <a:gd name="T6" fmla="*/ 34 w 34"/>
                <a:gd name="T7" fmla="*/ 256 h 267"/>
                <a:gd name="T8" fmla="*/ 34 w 34"/>
                <a:gd name="T9" fmla="*/ 11 h 267"/>
                <a:gd name="T10" fmla="*/ 23 w 34"/>
                <a:gd name="T11" fmla="*/ 0 h 267"/>
                <a:gd name="T12" fmla="*/ 11 w 34"/>
                <a:gd name="T13" fmla="*/ 0 h 267"/>
                <a:gd name="T14" fmla="*/ 0 w 34"/>
                <a:gd name="T15" fmla="*/ 11 h 267"/>
                <a:gd name="T16" fmla="*/ 0 w 34"/>
                <a:gd name="T17" fmla="*/ 25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67">
                  <a:moveTo>
                    <a:pt x="0" y="256"/>
                  </a:moveTo>
                  <a:cubicBezTo>
                    <a:pt x="0" y="262"/>
                    <a:pt x="4" y="267"/>
                    <a:pt x="11" y="267"/>
                  </a:cubicBezTo>
                  <a:cubicBezTo>
                    <a:pt x="23" y="267"/>
                    <a:pt x="23" y="267"/>
                    <a:pt x="23" y="267"/>
                  </a:cubicBezTo>
                  <a:cubicBezTo>
                    <a:pt x="29" y="267"/>
                    <a:pt x="34" y="262"/>
                    <a:pt x="34" y="256"/>
                  </a:cubicBezTo>
                  <a:cubicBezTo>
                    <a:pt x="34" y="11"/>
                    <a:pt x="34" y="11"/>
                    <a:pt x="34" y="11"/>
                  </a:cubicBezTo>
                  <a:cubicBezTo>
                    <a:pt x="34" y="5"/>
                    <a:pt x="29" y="0"/>
                    <a:pt x="23" y="0"/>
                  </a:cubicBezTo>
                  <a:cubicBezTo>
                    <a:pt x="11" y="0"/>
                    <a:pt x="11" y="0"/>
                    <a:pt x="11" y="0"/>
                  </a:cubicBezTo>
                  <a:cubicBezTo>
                    <a:pt x="4" y="0"/>
                    <a:pt x="0" y="5"/>
                    <a:pt x="0" y="11"/>
                  </a:cubicBezTo>
                  <a:lnTo>
                    <a:pt x="0"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59" name="Freeform 45"/>
            <p:cNvSpPr>
              <a:spLocks/>
            </p:cNvSpPr>
            <p:nvPr/>
          </p:nvSpPr>
          <p:spPr bwMode="auto">
            <a:xfrm rot="20280000">
              <a:off x="6812930" y="1425503"/>
              <a:ext cx="24523" cy="101330"/>
            </a:xfrm>
            <a:custGeom>
              <a:avLst/>
              <a:gdLst>
                <a:gd name="T0" fmla="*/ 0 w 20"/>
                <a:gd name="T1" fmla="*/ 76 h 82"/>
                <a:gd name="T2" fmla="*/ 6 w 20"/>
                <a:gd name="T3" fmla="*/ 82 h 82"/>
                <a:gd name="T4" fmla="*/ 13 w 20"/>
                <a:gd name="T5" fmla="*/ 82 h 82"/>
                <a:gd name="T6" fmla="*/ 20 w 20"/>
                <a:gd name="T7" fmla="*/ 76 h 82"/>
                <a:gd name="T8" fmla="*/ 20 w 20"/>
                <a:gd name="T9" fmla="*/ 7 h 82"/>
                <a:gd name="T10" fmla="*/ 13 w 20"/>
                <a:gd name="T11" fmla="*/ 0 h 82"/>
                <a:gd name="T12" fmla="*/ 6 w 20"/>
                <a:gd name="T13" fmla="*/ 0 h 82"/>
                <a:gd name="T14" fmla="*/ 0 w 20"/>
                <a:gd name="T15" fmla="*/ 7 h 82"/>
                <a:gd name="T16" fmla="*/ 0 w 20"/>
                <a:gd name="T17" fmla="*/ 7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2">
                  <a:moveTo>
                    <a:pt x="0" y="76"/>
                  </a:moveTo>
                  <a:cubicBezTo>
                    <a:pt x="0" y="79"/>
                    <a:pt x="3" y="82"/>
                    <a:pt x="6" y="82"/>
                  </a:cubicBezTo>
                  <a:cubicBezTo>
                    <a:pt x="13" y="82"/>
                    <a:pt x="13" y="82"/>
                    <a:pt x="13" y="82"/>
                  </a:cubicBezTo>
                  <a:cubicBezTo>
                    <a:pt x="17" y="82"/>
                    <a:pt x="20" y="79"/>
                    <a:pt x="20" y="76"/>
                  </a:cubicBezTo>
                  <a:cubicBezTo>
                    <a:pt x="20" y="7"/>
                    <a:pt x="20" y="7"/>
                    <a:pt x="20" y="7"/>
                  </a:cubicBezTo>
                  <a:cubicBezTo>
                    <a:pt x="20" y="3"/>
                    <a:pt x="17" y="0"/>
                    <a:pt x="13" y="0"/>
                  </a:cubicBezTo>
                  <a:cubicBezTo>
                    <a:pt x="6" y="0"/>
                    <a:pt x="6" y="0"/>
                    <a:pt x="6" y="0"/>
                  </a:cubicBezTo>
                  <a:cubicBezTo>
                    <a:pt x="3" y="0"/>
                    <a:pt x="0" y="3"/>
                    <a:pt x="0" y="7"/>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0" name="Freeform 46"/>
            <p:cNvSpPr>
              <a:spLocks/>
            </p:cNvSpPr>
            <p:nvPr/>
          </p:nvSpPr>
          <p:spPr bwMode="auto">
            <a:xfrm rot="20280000">
              <a:off x="4811870" y="569069"/>
              <a:ext cx="24523" cy="97629"/>
            </a:xfrm>
            <a:custGeom>
              <a:avLst/>
              <a:gdLst>
                <a:gd name="T0" fmla="*/ 0 w 20"/>
                <a:gd name="T1" fmla="*/ 73 h 79"/>
                <a:gd name="T2" fmla="*/ 7 w 20"/>
                <a:gd name="T3" fmla="*/ 79 h 79"/>
                <a:gd name="T4" fmla="*/ 13 w 20"/>
                <a:gd name="T5" fmla="*/ 79 h 79"/>
                <a:gd name="T6" fmla="*/ 20 w 20"/>
                <a:gd name="T7" fmla="*/ 73 h 79"/>
                <a:gd name="T8" fmla="*/ 20 w 20"/>
                <a:gd name="T9" fmla="*/ 6 h 79"/>
                <a:gd name="T10" fmla="*/ 13 w 20"/>
                <a:gd name="T11" fmla="*/ 0 h 79"/>
                <a:gd name="T12" fmla="*/ 7 w 20"/>
                <a:gd name="T13" fmla="*/ 0 h 79"/>
                <a:gd name="T14" fmla="*/ 0 w 20"/>
                <a:gd name="T15" fmla="*/ 6 h 79"/>
                <a:gd name="T16" fmla="*/ 0 w 20"/>
                <a:gd name="T17" fmla="*/ 7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9">
                  <a:moveTo>
                    <a:pt x="0" y="73"/>
                  </a:moveTo>
                  <a:cubicBezTo>
                    <a:pt x="0" y="76"/>
                    <a:pt x="3" y="79"/>
                    <a:pt x="7" y="79"/>
                  </a:cubicBezTo>
                  <a:cubicBezTo>
                    <a:pt x="13" y="79"/>
                    <a:pt x="13" y="79"/>
                    <a:pt x="13" y="79"/>
                  </a:cubicBezTo>
                  <a:cubicBezTo>
                    <a:pt x="17" y="79"/>
                    <a:pt x="20" y="76"/>
                    <a:pt x="20" y="73"/>
                  </a:cubicBezTo>
                  <a:cubicBezTo>
                    <a:pt x="20" y="6"/>
                    <a:pt x="20" y="6"/>
                    <a:pt x="20" y="6"/>
                  </a:cubicBezTo>
                  <a:cubicBezTo>
                    <a:pt x="20" y="2"/>
                    <a:pt x="17" y="0"/>
                    <a:pt x="13" y="0"/>
                  </a:cubicBezTo>
                  <a:cubicBezTo>
                    <a:pt x="7" y="0"/>
                    <a:pt x="7" y="0"/>
                    <a:pt x="7" y="0"/>
                  </a:cubicBezTo>
                  <a:cubicBezTo>
                    <a:pt x="3" y="0"/>
                    <a:pt x="0" y="2"/>
                    <a:pt x="0" y="6"/>
                  </a:cubicBezTo>
                  <a:lnTo>
                    <a:pt x="0"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1" name="Freeform 47"/>
            <p:cNvSpPr>
              <a:spLocks/>
            </p:cNvSpPr>
            <p:nvPr/>
          </p:nvSpPr>
          <p:spPr bwMode="auto">
            <a:xfrm rot="20280000">
              <a:off x="9314704" y="227620"/>
              <a:ext cx="46732" cy="191093"/>
            </a:xfrm>
            <a:custGeom>
              <a:avLst/>
              <a:gdLst>
                <a:gd name="T0" fmla="*/ 0 w 38"/>
                <a:gd name="T1" fmla="*/ 143 h 155"/>
                <a:gd name="T2" fmla="*/ 12 w 38"/>
                <a:gd name="T3" fmla="*/ 155 h 155"/>
                <a:gd name="T4" fmla="*/ 26 w 38"/>
                <a:gd name="T5" fmla="*/ 155 h 155"/>
                <a:gd name="T6" fmla="*/ 38 w 38"/>
                <a:gd name="T7" fmla="*/ 143 h 155"/>
                <a:gd name="T8" fmla="*/ 38 w 38"/>
                <a:gd name="T9" fmla="*/ 12 h 155"/>
                <a:gd name="T10" fmla="*/ 26 w 38"/>
                <a:gd name="T11" fmla="*/ 0 h 155"/>
                <a:gd name="T12" fmla="*/ 12 w 38"/>
                <a:gd name="T13" fmla="*/ 0 h 155"/>
                <a:gd name="T14" fmla="*/ 0 w 38"/>
                <a:gd name="T15" fmla="*/ 12 h 155"/>
                <a:gd name="T16" fmla="*/ 0 w 38"/>
                <a:gd name="T17" fmla="*/ 14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55">
                  <a:moveTo>
                    <a:pt x="0" y="143"/>
                  </a:moveTo>
                  <a:cubicBezTo>
                    <a:pt x="0" y="150"/>
                    <a:pt x="6" y="155"/>
                    <a:pt x="12" y="155"/>
                  </a:cubicBezTo>
                  <a:cubicBezTo>
                    <a:pt x="26" y="155"/>
                    <a:pt x="26" y="155"/>
                    <a:pt x="26" y="155"/>
                  </a:cubicBezTo>
                  <a:cubicBezTo>
                    <a:pt x="32" y="155"/>
                    <a:pt x="38" y="150"/>
                    <a:pt x="38" y="143"/>
                  </a:cubicBezTo>
                  <a:cubicBezTo>
                    <a:pt x="38" y="12"/>
                    <a:pt x="38" y="12"/>
                    <a:pt x="38" y="12"/>
                  </a:cubicBezTo>
                  <a:cubicBezTo>
                    <a:pt x="38" y="6"/>
                    <a:pt x="32" y="0"/>
                    <a:pt x="26" y="0"/>
                  </a:cubicBezTo>
                  <a:cubicBezTo>
                    <a:pt x="12" y="0"/>
                    <a:pt x="12" y="0"/>
                    <a:pt x="12" y="0"/>
                  </a:cubicBezTo>
                  <a:cubicBezTo>
                    <a:pt x="6" y="0"/>
                    <a:pt x="0" y="6"/>
                    <a:pt x="0" y="12"/>
                  </a:cubicBezTo>
                  <a:lnTo>
                    <a:pt x="0"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67" name="Freeform 53"/>
            <p:cNvSpPr>
              <a:spLocks/>
            </p:cNvSpPr>
            <p:nvPr/>
          </p:nvSpPr>
          <p:spPr bwMode="auto">
            <a:xfrm rot="20280000">
              <a:off x="5754326" y="1757070"/>
              <a:ext cx="66628" cy="271602"/>
            </a:xfrm>
            <a:custGeom>
              <a:avLst/>
              <a:gdLst>
                <a:gd name="T0" fmla="*/ 0 w 54"/>
                <a:gd name="T1" fmla="*/ 203 h 220"/>
                <a:gd name="T2" fmla="*/ 17 w 54"/>
                <a:gd name="T3" fmla="*/ 220 h 220"/>
                <a:gd name="T4" fmla="*/ 36 w 54"/>
                <a:gd name="T5" fmla="*/ 220 h 220"/>
                <a:gd name="T6" fmla="*/ 54 w 54"/>
                <a:gd name="T7" fmla="*/ 203 h 220"/>
                <a:gd name="T8" fmla="*/ 54 w 54"/>
                <a:gd name="T9" fmla="*/ 17 h 220"/>
                <a:gd name="T10" fmla="*/ 36 w 54"/>
                <a:gd name="T11" fmla="*/ 0 h 220"/>
                <a:gd name="T12" fmla="*/ 17 w 54"/>
                <a:gd name="T13" fmla="*/ 0 h 220"/>
                <a:gd name="T14" fmla="*/ 0 w 54"/>
                <a:gd name="T15" fmla="*/ 17 h 220"/>
                <a:gd name="T16" fmla="*/ 0 w 54"/>
                <a:gd name="T17" fmla="*/ 20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20">
                  <a:moveTo>
                    <a:pt x="0" y="203"/>
                  </a:moveTo>
                  <a:cubicBezTo>
                    <a:pt x="0" y="213"/>
                    <a:pt x="8" y="220"/>
                    <a:pt x="17" y="220"/>
                  </a:cubicBezTo>
                  <a:cubicBezTo>
                    <a:pt x="36" y="220"/>
                    <a:pt x="36" y="220"/>
                    <a:pt x="36" y="220"/>
                  </a:cubicBezTo>
                  <a:cubicBezTo>
                    <a:pt x="46" y="220"/>
                    <a:pt x="54" y="213"/>
                    <a:pt x="54" y="203"/>
                  </a:cubicBezTo>
                  <a:cubicBezTo>
                    <a:pt x="54" y="17"/>
                    <a:pt x="54" y="17"/>
                    <a:pt x="54" y="17"/>
                  </a:cubicBezTo>
                  <a:cubicBezTo>
                    <a:pt x="54" y="7"/>
                    <a:pt x="46" y="0"/>
                    <a:pt x="36" y="0"/>
                  </a:cubicBezTo>
                  <a:cubicBezTo>
                    <a:pt x="17" y="0"/>
                    <a:pt x="17" y="0"/>
                    <a:pt x="17" y="0"/>
                  </a:cubicBezTo>
                  <a:cubicBezTo>
                    <a:pt x="8" y="0"/>
                    <a:pt x="0" y="7"/>
                    <a:pt x="0" y="17"/>
                  </a:cubicBezTo>
                  <a:lnTo>
                    <a:pt x="0" y="2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2" name="Freeform 58"/>
            <p:cNvSpPr>
              <a:spLocks/>
            </p:cNvSpPr>
            <p:nvPr/>
          </p:nvSpPr>
          <p:spPr bwMode="auto">
            <a:xfrm rot="20280000">
              <a:off x="5375610" y="1614832"/>
              <a:ext cx="31001" cy="130943"/>
            </a:xfrm>
            <a:custGeom>
              <a:avLst/>
              <a:gdLst>
                <a:gd name="T0" fmla="*/ 0 w 25"/>
                <a:gd name="T1" fmla="*/ 98 h 106"/>
                <a:gd name="T2" fmla="*/ 8 w 25"/>
                <a:gd name="T3" fmla="*/ 106 h 106"/>
                <a:gd name="T4" fmla="*/ 17 w 25"/>
                <a:gd name="T5" fmla="*/ 106 h 106"/>
                <a:gd name="T6" fmla="*/ 25 w 25"/>
                <a:gd name="T7" fmla="*/ 98 h 106"/>
                <a:gd name="T8" fmla="*/ 25 w 25"/>
                <a:gd name="T9" fmla="*/ 8 h 106"/>
                <a:gd name="T10" fmla="*/ 17 w 25"/>
                <a:gd name="T11" fmla="*/ 0 h 106"/>
                <a:gd name="T12" fmla="*/ 8 w 25"/>
                <a:gd name="T13" fmla="*/ 0 h 106"/>
                <a:gd name="T14" fmla="*/ 0 w 25"/>
                <a:gd name="T15" fmla="*/ 8 h 106"/>
                <a:gd name="T16" fmla="*/ 0 w 25"/>
                <a:gd name="T17" fmla="*/ 9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6">
                  <a:moveTo>
                    <a:pt x="0" y="98"/>
                  </a:moveTo>
                  <a:cubicBezTo>
                    <a:pt x="0" y="102"/>
                    <a:pt x="3" y="106"/>
                    <a:pt x="8" y="106"/>
                  </a:cubicBezTo>
                  <a:cubicBezTo>
                    <a:pt x="17" y="106"/>
                    <a:pt x="17" y="106"/>
                    <a:pt x="17" y="106"/>
                  </a:cubicBezTo>
                  <a:cubicBezTo>
                    <a:pt x="22" y="106"/>
                    <a:pt x="25" y="102"/>
                    <a:pt x="25" y="98"/>
                  </a:cubicBezTo>
                  <a:cubicBezTo>
                    <a:pt x="25" y="8"/>
                    <a:pt x="25" y="8"/>
                    <a:pt x="25" y="8"/>
                  </a:cubicBezTo>
                  <a:cubicBezTo>
                    <a:pt x="25" y="3"/>
                    <a:pt x="22" y="0"/>
                    <a:pt x="17" y="0"/>
                  </a:cubicBezTo>
                  <a:cubicBezTo>
                    <a:pt x="8" y="0"/>
                    <a:pt x="8" y="0"/>
                    <a:pt x="8" y="0"/>
                  </a:cubicBezTo>
                  <a:cubicBezTo>
                    <a:pt x="3" y="0"/>
                    <a:pt x="0" y="3"/>
                    <a:pt x="0" y="8"/>
                  </a:cubicBezTo>
                  <a:lnTo>
                    <a:pt x="0" y="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75" name="Freeform 61"/>
            <p:cNvSpPr>
              <a:spLocks/>
            </p:cNvSpPr>
            <p:nvPr/>
          </p:nvSpPr>
          <p:spPr bwMode="auto">
            <a:xfrm rot="20280000">
              <a:off x="6831442" y="332211"/>
              <a:ext cx="74031" cy="307229"/>
            </a:xfrm>
            <a:custGeom>
              <a:avLst/>
              <a:gdLst>
                <a:gd name="T0" fmla="*/ 0 w 60"/>
                <a:gd name="T1" fmla="*/ 230 h 249"/>
                <a:gd name="T2" fmla="*/ 19 w 60"/>
                <a:gd name="T3" fmla="*/ 249 h 249"/>
                <a:gd name="T4" fmla="*/ 41 w 60"/>
                <a:gd name="T5" fmla="*/ 249 h 249"/>
                <a:gd name="T6" fmla="*/ 60 w 60"/>
                <a:gd name="T7" fmla="*/ 230 h 249"/>
                <a:gd name="T8" fmla="*/ 60 w 60"/>
                <a:gd name="T9" fmla="*/ 19 h 249"/>
                <a:gd name="T10" fmla="*/ 41 w 60"/>
                <a:gd name="T11" fmla="*/ 0 h 249"/>
                <a:gd name="T12" fmla="*/ 19 w 60"/>
                <a:gd name="T13" fmla="*/ 0 h 249"/>
                <a:gd name="T14" fmla="*/ 0 w 60"/>
                <a:gd name="T15" fmla="*/ 19 h 249"/>
                <a:gd name="T16" fmla="*/ 0 w 60"/>
                <a:gd name="T17" fmla="*/ 23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249">
                  <a:moveTo>
                    <a:pt x="0" y="230"/>
                  </a:moveTo>
                  <a:cubicBezTo>
                    <a:pt x="0" y="241"/>
                    <a:pt x="8" y="249"/>
                    <a:pt x="19" y="249"/>
                  </a:cubicBezTo>
                  <a:cubicBezTo>
                    <a:pt x="41" y="249"/>
                    <a:pt x="41" y="249"/>
                    <a:pt x="41" y="249"/>
                  </a:cubicBezTo>
                  <a:cubicBezTo>
                    <a:pt x="51" y="249"/>
                    <a:pt x="60" y="241"/>
                    <a:pt x="60" y="230"/>
                  </a:cubicBezTo>
                  <a:cubicBezTo>
                    <a:pt x="60" y="19"/>
                    <a:pt x="60" y="19"/>
                    <a:pt x="60" y="19"/>
                  </a:cubicBezTo>
                  <a:cubicBezTo>
                    <a:pt x="60" y="9"/>
                    <a:pt x="51" y="0"/>
                    <a:pt x="41" y="0"/>
                  </a:cubicBezTo>
                  <a:cubicBezTo>
                    <a:pt x="19" y="0"/>
                    <a:pt x="19" y="0"/>
                    <a:pt x="19" y="0"/>
                  </a:cubicBezTo>
                  <a:cubicBezTo>
                    <a:pt x="8" y="0"/>
                    <a:pt x="0" y="9"/>
                    <a:pt x="0" y="19"/>
                  </a:cubicBezTo>
                  <a:lnTo>
                    <a:pt x="0"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CA"/>
            </a:p>
          </p:txBody>
        </p:sp>
      </p:grpSp>
      <p:sp>
        <p:nvSpPr>
          <p:cNvPr id="36" name="TextBox 35">
            <a:extLst>
              <a:ext uri="{FF2B5EF4-FFF2-40B4-BE49-F238E27FC236}">
                <a16:creationId xmlns:a16="http://schemas.microsoft.com/office/drawing/2014/main" id="{D1761A88-FD5D-C649-B4CD-6C0049610EAC}"/>
              </a:ext>
            </a:extLst>
          </p:cNvPr>
          <p:cNvSpPr txBox="1"/>
          <p:nvPr/>
        </p:nvSpPr>
        <p:spPr>
          <a:xfrm>
            <a:off x="6863279" y="2976163"/>
            <a:ext cx="5065181" cy="3447098"/>
          </a:xfrm>
          <a:prstGeom prst="rect">
            <a:avLst/>
          </a:prstGeom>
          <a:noFill/>
        </p:spPr>
        <p:txBody>
          <a:bodyPr wrap="square" numCol="1" spcCol="360000" rtlCol="0">
            <a:spAutoFit/>
          </a:bodyPr>
          <a:lstStyle/>
          <a:p>
            <a:pPr algn="r">
              <a:spcBef>
                <a:spcPts val="1200"/>
              </a:spcBef>
            </a:pPr>
            <a:r>
              <a:rPr lang="en-US" sz="2800" dirty="0">
                <a:latin typeface="Roboto Light" panose="02000000000000000000" pitchFamily="2" charset="0"/>
                <a:ea typeface="Roboto Light" panose="02000000000000000000" pitchFamily="2" charset="0"/>
              </a:rPr>
              <a:t>Communicate Early and Often</a:t>
            </a:r>
          </a:p>
          <a:p>
            <a:pPr algn="r">
              <a:spcBef>
                <a:spcPts val="1200"/>
              </a:spcBef>
            </a:pPr>
            <a:r>
              <a:rPr lang="en-US" sz="2800" dirty="0">
                <a:latin typeface="Roboto Light" panose="02000000000000000000" pitchFamily="2" charset="0"/>
                <a:ea typeface="Roboto Light" panose="02000000000000000000" pitchFamily="2" charset="0"/>
              </a:rPr>
              <a:t>Secure Support of Leadership</a:t>
            </a:r>
          </a:p>
          <a:p>
            <a:pPr algn="r">
              <a:spcBef>
                <a:spcPts val="1200"/>
              </a:spcBef>
            </a:pPr>
            <a:r>
              <a:rPr lang="en-US" sz="2800" dirty="0">
                <a:latin typeface="Roboto Light" panose="02000000000000000000" pitchFamily="2" charset="0"/>
                <a:ea typeface="Roboto Light" panose="02000000000000000000" pitchFamily="2" charset="0"/>
              </a:rPr>
              <a:t>Tell an Impactful Story</a:t>
            </a:r>
          </a:p>
          <a:p>
            <a:pPr algn="r">
              <a:spcBef>
                <a:spcPts val="1200"/>
              </a:spcBef>
            </a:pPr>
            <a:r>
              <a:rPr lang="en-US" sz="2800" dirty="0">
                <a:latin typeface="Roboto Light" panose="02000000000000000000" pitchFamily="2" charset="0"/>
                <a:ea typeface="Roboto Light" panose="02000000000000000000" pitchFamily="2" charset="0"/>
              </a:rPr>
              <a:t>Make The Ask</a:t>
            </a:r>
          </a:p>
          <a:p>
            <a:pPr algn="r">
              <a:spcBef>
                <a:spcPts val="1200"/>
              </a:spcBef>
            </a:pPr>
            <a:r>
              <a:rPr lang="en-US" sz="2800" dirty="0">
                <a:latin typeface="Roboto Light" panose="02000000000000000000" pitchFamily="2" charset="0"/>
                <a:ea typeface="Roboto Light" panose="02000000000000000000" pitchFamily="2" charset="0"/>
              </a:rPr>
              <a:t>Collect the Pledge Cards</a:t>
            </a:r>
          </a:p>
          <a:p>
            <a:pPr algn="r">
              <a:spcBef>
                <a:spcPts val="1200"/>
              </a:spcBef>
            </a:pPr>
            <a:r>
              <a:rPr lang="en-US" sz="2800" dirty="0">
                <a:latin typeface="Roboto Light" panose="02000000000000000000" pitchFamily="2" charset="0"/>
                <a:ea typeface="Roboto Light" panose="02000000000000000000" pitchFamily="2" charset="0"/>
              </a:rPr>
              <a:t> </a:t>
            </a:r>
          </a:p>
        </p:txBody>
      </p:sp>
    </p:spTree>
    <p:extLst>
      <p:ext uri="{BB962C8B-B14F-4D97-AF65-F5344CB8AC3E}">
        <p14:creationId xmlns:p14="http://schemas.microsoft.com/office/powerpoint/2010/main" val="74127496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anim calcmode="lin" valueType="num">
                                      <p:cBhvr>
                                        <p:cTn id="22" dur="500" fill="hold"/>
                                        <p:tgtEl>
                                          <p:spTgt spid="36"/>
                                        </p:tgtEl>
                                        <p:attrNameLst>
                                          <p:attrName>ppt_x</p:attrName>
                                        </p:attrNameLst>
                                      </p:cBhvr>
                                      <p:tavLst>
                                        <p:tav tm="0">
                                          <p:val>
                                            <p:strVal val="#ppt_x"/>
                                          </p:val>
                                        </p:tav>
                                        <p:tav tm="100000">
                                          <p:val>
                                            <p:strVal val="#ppt_x"/>
                                          </p:val>
                                        </p:tav>
                                      </p:tavLst>
                                    </p:anim>
                                    <p:anim calcmode="lin" valueType="num">
                                      <p:cBhvr>
                                        <p:cTn id="2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108EBB-7FBB-D2E9-37FF-41EE7E1F8FFD}"/>
              </a:ext>
            </a:extLst>
          </p:cNvPr>
          <p:cNvPicPr>
            <a:picLocks noChangeAspect="1"/>
          </p:cNvPicPr>
          <p:nvPr/>
        </p:nvPicPr>
        <p:blipFill rotWithShape="1">
          <a:blip r:embed="rId2"/>
          <a:srcRect r="63028"/>
          <a:stretch/>
        </p:blipFill>
        <p:spPr>
          <a:xfrm>
            <a:off x="8388677" y="0"/>
            <a:ext cx="3803323" cy="6858000"/>
          </a:xfrm>
          <a:prstGeom prst="rect">
            <a:avLst/>
          </a:prstGeom>
        </p:spPr>
      </p:pic>
      <p:sp>
        <p:nvSpPr>
          <p:cNvPr id="3" name="TextBox 2">
            <a:extLst>
              <a:ext uri="{FF2B5EF4-FFF2-40B4-BE49-F238E27FC236}">
                <a16:creationId xmlns:a16="http://schemas.microsoft.com/office/drawing/2014/main" id="{4668A571-DFFF-46F2-C877-EE9B908DE157}"/>
              </a:ext>
            </a:extLst>
          </p:cNvPr>
          <p:cNvSpPr txBox="1"/>
          <p:nvPr/>
        </p:nvSpPr>
        <p:spPr>
          <a:xfrm>
            <a:off x="566664" y="1595021"/>
            <a:ext cx="7649851" cy="3970318"/>
          </a:xfrm>
          <a:prstGeom prst="rect">
            <a:avLst/>
          </a:prstGeom>
          <a:noFill/>
        </p:spPr>
        <p:txBody>
          <a:bodyPr wrap="square" rtlCol="0">
            <a:spAutoFit/>
          </a:bodyPr>
          <a:lstStyle/>
          <a:p>
            <a:r>
              <a:rPr lang="en-US" sz="2800" dirty="0"/>
              <a:t>No. It’s not to get more money.</a:t>
            </a:r>
          </a:p>
          <a:p>
            <a:endParaRPr lang="en-US" sz="2800" dirty="0"/>
          </a:p>
          <a:p>
            <a:r>
              <a:rPr lang="en-US" sz="2800" dirty="0"/>
              <a:t>NPO research shows that people who donate to the organization STAY almost twice as long as those who don’t donate, even if they volunteer time.</a:t>
            </a:r>
          </a:p>
          <a:p>
            <a:endParaRPr lang="en-US" sz="2800" dirty="0"/>
          </a:p>
          <a:p>
            <a:r>
              <a:rPr lang="en-US" sz="2800" dirty="0"/>
              <a:t>We need EVERY family to hear EVERY year about the value Scouting provides to their family, their children, and the community at large.</a:t>
            </a:r>
          </a:p>
        </p:txBody>
      </p:sp>
      <p:sp>
        <p:nvSpPr>
          <p:cNvPr id="4" name="Title 1">
            <a:extLst>
              <a:ext uri="{FF2B5EF4-FFF2-40B4-BE49-F238E27FC236}">
                <a16:creationId xmlns:a16="http://schemas.microsoft.com/office/drawing/2014/main" id="{1DFA5612-A578-ABD1-4EB7-7E36EADCC1FD}"/>
              </a:ext>
            </a:extLst>
          </p:cNvPr>
          <p:cNvSpPr txBox="1">
            <a:spLocks/>
          </p:cNvSpPr>
          <p:nvPr/>
        </p:nvSpPr>
        <p:spPr>
          <a:xfrm>
            <a:off x="566664" y="40606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Why do FOS presentations at units??</a:t>
            </a:r>
          </a:p>
        </p:txBody>
      </p:sp>
    </p:spTree>
    <p:extLst>
      <p:ext uri="{BB962C8B-B14F-4D97-AF65-F5344CB8AC3E}">
        <p14:creationId xmlns:p14="http://schemas.microsoft.com/office/powerpoint/2010/main" val="2410698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AC5EF348-E338-D94D-BFCD-BC842356EE1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5748" b="9848"/>
          <a:stretch/>
        </p:blipFill>
        <p:spPr>
          <a:xfrm>
            <a:off x="0" y="0"/>
            <a:ext cx="12192000" cy="6858000"/>
          </a:xfrm>
        </p:spPr>
      </p:pic>
      <p:sp>
        <p:nvSpPr>
          <p:cNvPr id="57" name="Freeform: Shape 56"/>
          <p:cNvSpPr/>
          <p:nvPr/>
        </p:nvSpPr>
        <p:spPr bwMode="auto">
          <a:xfrm>
            <a:off x="0" y="2068769"/>
            <a:ext cx="12192000" cy="4789231"/>
          </a:xfrm>
          <a:custGeom>
            <a:avLst/>
            <a:gdLst>
              <a:gd name="connsiteX0" fmla="*/ 12192000 w 12192000"/>
              <a:gd name="connsiteY0" fmla="*/ 0 h 4789231"/>
              <a:gd name="connsiteX1" fmla="*/ 12192000 w 12192000"/>
              <a:gd name="connsiteY1" fmla="*/ 4789231 h 4789231"/>
              <a:gd name="connsiteX2" fmla="*/ 0 w 12192000"/>
              <a:gd name="connsiteY2" fmla="*/ 4789231 h 4789231"/>
              <a:gd name="connsiteX3" fmla="*/ 0 w 12192000"/>
              <a:gd name="connsiteY3" fmla="*/ 2489769 h 4789231"/>
            </a:gdLst>
            <a:ahLst/>
            <a:cxnLst>
              <a:cxn ang="0">
                <a:pos x="connsiteX0" y="connsiteY0"/>
              </a:cxn>
              <a:cxn ang="0">
                <a:pos x="connsiteX1" y="connsiteY1"/>
              </a:cxn>
              <a:cxn ang="0">
                <a:pos x="connsiteX2" y="connsiteY2"/>
              </a:cxn>
              <a:cxn ang="0">
                <a:pos x="connsiteX3" y="connsiteY3"/>
              </a:cxn>
            </a:cxnLst>
            <a:rect l="l" t="t" r="r" b="b"/>
            <a:pathLst>
              <a:path w="12192000" h="4789231">
                <a:moveTo>
                  <a:pt x="12192000" y="0"/>
                </a:moveTo>
                <a:lnTo>
                  <a:pt x="12192000" y="4789231"/>
                </a:lnTo>
                <a:lnTo>
                  <a:pt x="0" y="4789231"/>
                </a:lnTo>
                <a:lnTo>
                  <a:pt x="0" y="2489769"/>
                </a:lnTo>
                <a:close/>
              </a:path>
            </a:pathLst>
          </a:custGeom>
          <a:solidFill>
            <a:srgbClr val="0070C0">
              <a:alpha val="73000"/>
            </a:srgb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sp>
        <p:nvSpPr>
          <p:cNvPr id="69" name="TextBox 68"/>
          <p:cNvSpPr txBox="1">
            <a:spLocks/>
          </p:cNvSpPr>
          <p:nvPr/>
        </p:nvSpPr>
        <p:spPr>
          <a:xfrm>
            <a:off x="6708728" y="4078663"/>
            <a:ext cx="5483272" cy="769441"/>
          </a:xfrm>
          <a:prstGeom prst="rect">
            <a:avLst/>
          </a:prstGeom>
          <a:noFill/>
          <a:effectLst/>
        </p:spPr>
        <p:txBody>
          <a:bodyPr wrap="square" rtlCol="0">
            <a:spAutoFit/>
          </a:bodyPr>
          <a:lstStyle/>
          <a:p>
            <a:r>
              <a:rPr lang="en-US" sz="4400" dirty="0">
                <a:solidFill>
                  <a:schemeClr val="bg1"/>
                </a:solidFill>
                <a:latin typeface="Roboto Slab" pitchFamily="2" charset="0"/>
                <a:ea typeface="Roboto Slab" pitchFamily="2" charset="0"/>
                <a:cs typeface="Roboto Condensed" panose="02000000000000000000" pitchFamily="2" charset="0"/>
              </a:rPr>
              <a:t>QUESTIONS?</a:t>
            </a:r>
          </a:p>
        </p:txBody>
      </p:sp>
      <p:sp>
        <p:nvSpPr>
          <p:cNvPr id="70" name="Freeform 6"/>
          <p:cNvSpPr>
            <a:spLocks/>
          </p:cNvSpPr>
          <p:nvPr/>
        </p:nvSpPr>
        <p:spPr bwMode="auto">
          <a:xfrm rot="5400000" flipH="1">
            <a:off x="7071386" y="4945836"/>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CA"/>
          </a:p>
        </p:txBody>
      </p:sp>
      <p:sp>
        <p:nvSpPr>
          <p:cNvPr id="22" name="Right Triangle 21"/>
          <p:cNvSpPr/>
          <p:nvPr/>
        </p:nvSpPr>
        <p:spPr bwMode="auto">
          <a:xfrm>
            <a:off x="0" y="5138870"/>
            <a:ext cx="3521451" cy="1719130"/>
          </a:xfrm>
          <a:prstGeom prst="rtTriangle">
            <a:avLst/>
          </a:prstGeom>
          <a:solidFill>
            <a:schemeClr val="tx1">
              <a:alpha val="50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pic>
        <p:nvPicPr>
          <p:cNvPr id="10" name="Picture 9">
            <a:extLst>
              <a:ext uri="{FF2B5EF4-FFF2-40B4-BE49-F238E27FC236}">
                <a16:creationId xmlns:a16="http://schemas.microsoft.com/office/drawing/2014/main" id="{0706AF3A-CA2F-604D-BF2C-EE9306976A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915" b="13350"/>
          <a:stretch/>
        </p:blipFill>
        <p:spPr>
          <a:xfrm>
            <a:off x="6163236" y="5373985"/>
            <a:ext cx="4754880" cy="1403333"/>
          </a:xfrm>
          <a:prstGeom prst="rect">
            <a:avLst/>
          </a:prstGeom>
        </p:spPr>
      </p:pic>
    </p:spTree>
    <p:extLst>
      <p:ext uri="{BB962C8B-B14F-4D97-AF65-F5344CB8AC3E}">
        <p14:creationId xmlns:p14="http://schemas.microsoft.com/office/powerpoint/2010/main" val="14071562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up)">
                                      <p:cBhvr>
                                        <p:cTn id="8" dur="500"/>
                                        <p:tgtEl>
                                          <p:spTgt spid="5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anim calcmode="lin" valueType="num">
                                      <p:cBhvr>
                                        <p:cTn id="18" dur="500" fill="hold"/>
                                        <p:tgtEl>
                                          <p:spTgt spid="69"/>
                                        </p:tgtEl>
                                        <p:attrNameLst>
                                          <p:attrName>ppt_x</p:attrName>
                                        </p:attrNameLst>
                                      </p:cBhvr>
                                      <p:tavLst>
                                        <p:tav tm="0">
                                          <p:val>
                                            <p:strVal val="#ppt_x"/>
                                          </p:val>
                                        </p:tav>
                                        <p:tav tm="100000">
                                          <p:val>
                                            <p:strVal val="#ppt_x"/>
                                          </p:val>
                                        </p:tav>
                                      </p:tavLst>
                                    </p:anim>
                                    <p:anim calcmode="lin" valueType="num">
                                      <p:cBhvr>
                                        <p:cTn id="19" dur="5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anim calcmode="lin" valueType="num">
                                      <p:cBhvr>
                                        <p:cTn id="23" dur="500" fill="hold"/>
                                        <p:tgtEl>
                                          <p:spTgt spid="70"/>
                                        </p:tgtEl>
                                        <p:attrNameLst>
                                          <p:attrName>ppt_x</p:attrName>
                                        </p:attrNameLst>
                                      </p:cBhvr>
                                      <p:tavLst>
                                        <p:tav tm="0">
                                          <p:val>
                                            <p:strVal val="#ppt_x"/>
                                          </p:val>
                                        </p:tav>
                                        <p:tav tm="100000">
                                          <p:val>
                                            <p:strVal val="#ppt_x"/>
                                          </p:val>
                                        </p:tav>
                                      </p:tavLst>
                                    </p:anim>
                                    <p:anim calcmode="lin" valueType="num">
                                      <p:cBhvr>
                                        <p:cTn id="24" dur="5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9" grpId="0"/>
      <p:bldP spid="7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E21C-6488-5958-1EC3-C6DBF2B59389}"/>
              </a:ext>
            </a:extLst>
          </p:cNvPr>
          <p:cNvSpPr>
            <a:spLocks noGrp="1"/>
          </p:cNvSpPr>
          <p:nvPr>
            <p:ph type="title"/>
          </p:nvPr>
        </p:nvSpPr>
        <p:spPr>
          <a:xfrm>
            <a:off x="838200" y="0"/>
            <a:ext cx="10515600" cy="1325563"/>
          </a:xfrm>
        </p:spPr>
        <p:txBody>
          <a:bodyPr/>
          <a:lstStyle/>
          <a:p>
            <a:r>
              <a:rPr lang="en-US" dirty="0"/>
              <a:t>Why do people give?</a:t>
            </a:r>
          </a:p>
        </p:txBody>
      </p:sp>
      <p:sp>
        <p:nvSpPr>
          <p:cNvPr id="3" name="Content Placeholder 2">
            <a:extLst>
              <a:ext uri="{FF2B5EF4-FFF2-40B4-BE49-F238E27FC236}">
                <a16:creationId xmlns:a16="http://schemas.microsoft.com/office/drawing/2014/main" id="{3040B6F2-42ED-A969-E38F-58721681B2A4}"/>
              </a:ext>
            </a:extLst>
          </p:cNvPr>
          <p:cNvSpPr>
            <a:spLocks noGrp="1"/>
          </p:cNvSpPr>
          <p:nvPr>
            <p:ph idx="1"/>
          </p:nvPr>
        </p:nvSpPr>
        <p:spPr>
          <a:xfrm>
            <a:off x="838200" y="923452"/>
            <a:ext cx="10515600" cy="5409109"/>
          </a:xfrm>
        </p:spPr>
        <p:txBody>
          <a:bodyPr>
            <a:normAutofit fontScale="85000" lnSpcReduction="20000"/>
          </a:bodyPr>
          <a:lstStyle/>
          <a:p>
            <a:pPr marL="0" indent="0">
              <a:buNone/>
            </a:pPr>
            <a:endParaRPr lang="en-US" dirty="0"/>
          </a:p>
          <a:p>
            <a:pPr marL="0" indent="0">
              <a:buNone/>
            </a:pPr>
            <a:r>
              <a:rPr lang="en-US" sz="4300" u="sng" dirty="0"/>
              <a:t>Psychology Today study:</a:t>
            </a:r>
          </a:p>
          <a:p>
            <a:r>
              <a:rPr lang="en-US" dirty="0"/>
              <a:t>85% of Americans give to charity because they were asked to give.</a:t>
            </a:r>
          </a:p>
          <a:p>
            <a:pPr marL="0" indent="0">
              <a:buNone/>
            </a:pPr>
            <a:endParaRPr lang="en-US" dirty="0"/>
          </a:p>
          <a:p>
            <a:pPr marL="0" indent="0">
              <a:buNone/>
            </a:pPr>
            <a:r>
              <a:rPr lang="en-US" sz="4300" u="sng" dirty="0"/>
              <a:t>Charity Aid Foundation study:</a:t>
            </a:r>
          </a:p>
          <a:p>
            <a:r>
              <a:rPr lang="en-US" dirty="0"/>
              <a:t>96% of people feel a sense of duty to give back to society (altruism).</a:t>
            </a:r>
          </a:p>
          <a:p>
            <a:endParaRPr lang="en-US" dirty="0"/>
          </a:p>
          <a:p>
            <a:r>
              <a:rPr lang="en-US" dirty="0"/>
              <a:t>75% gave because they felt passionately about a specific cause (relatability).</a:t>
            </a:r>
          </a:p>
          <a:p>
            <a:endParaRPr lang="en-US" dirty="0"/>
          </a:p>
          <a:p>
            <a:r>
              <a:rPr lang="en-US" dirty="0"/>
              <a:t> 71% felt motivated to give thanks and support those less fortunate (moral duty)</a:t>
            </a:r>
          </a:p>
          <a:p>
            <a:endParaRPr lang="en-US" dirty="0"/>
          </a:p>
          <a:p>
            <a:pPr marL="0" indent="0">
              <a:buNone/>
            </a:pPr>
            <a:r>
              <a:rPr lang="en-US" dirty="0"/>
              <a:t>Other reasons included knowing that charities can’t survive without financial backing (trust) and the personal satisfaction gained from giving (</a:t>
            </a:r>
            <a:r>
              <a:rPr lang="en-US" dirty="0" err="1"/>
              <a:t>egosim</a:t>
            </a:r>
            <a:r>
              <a:rPr lang="en-US" dirty="0"/>
              <a:t>). </a:t>
            </a:r>
          </a:p>
          <a:p>
            <a:pPr marL="0" indent="0">
              <a:buNone/>
            </a:pPr>
            <a:endParaRPr lang="en-US" sz="3900" b="1" dirty="0"/>
          </a:p>
        </p:txBody>
      </p:sp>
    </p:spTree>
    <p:extLst>
      <p:ext uri="{BB962C8B-B14F-4D97-AF65-F5344CB8AC3E}">
        <p14:creationId xmlns:p14="http://schemas.microsoft.com/office/powerpoint/2010/main" val="12831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DEE3537-2214-6940-A235-D39B8D80C10E}"/>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457200" y="0"/>
            <a:ext cx="6858000" cy="6858000"/>
          </a:xfrm>
        </p:spPr>
      </p:pic>
      <p:sp>
        <p:nvSpPr>
          <p:cNvPr id="3" name="TextBox 2">
            <a:extLst>
              <a:ext uri="{FF2B5EF4-FFF2-40B4-BE49-F238E27FC236}">
                <a16:creationId xmlns:a16="http://schemas.microsoft.com/office/drawing/2014/main" id="{CCA0FD02-17B2-C645-B6C9-B6902CA927FF}"/>
              </a:ext>
            </a:extLst>
          </p:cNvPr>
          <p:cNvSpPr txBox="1">
            <a:spLocks/>
          </p:cNvSpPr>
          <p:nvPr/>
        </p:nvSpPr>
        <p:spPr>
          <a:xfrm>
            <a:off x="4213983" y="104513"/>
            <a:ext cx="6267498" cy="707886"/>
          </a:xfrm>
          <a:prstGeom prst="rect">
            <a:avLst/>
          </a:prstGeom>
          <a:noFill/>
          <a:effectLst/>
        </p:spPr>
        <p:txBody>
          <a:bodyPr wrap="square" rtlCol="0">
            <a:spAutoFit/>
          </a:bodyPr>
          <a:lstStyle/>
          <a:p>
            <a:r>
              <a:rPr lang="fr-CA" sz="4000" dirty="0">
                <a:solidFill>
                  <a:srgbClr val="0073BC"/>
                </a:solidFill>
                <a:latin typeface="Roboto Slab" pitchFamily="2" charset="0"/>
                <a:ea typeface="Roboto Slab" pitchFamily="2" charset="0"/>
                <a:cs typeface="Roboto Condensed" panose="02000000000000000000" pitchFamily="2" charset="0"/>
              </a:rPr>
              <a:t>The Laws of </a:t>
            </a:r>
            <a:r>
              <a:rPr lang="fr-CA" sz="4000" dirty="0" err="1">
                <a:solidFill>
                  <a:srgbClr val="0073BC"/>
                </a:solidFill>
                <a:latin typeface="Roboto Slab" pitchFamily="2" charset="0"/>
                <a:ea typeface="Roboto Slab" pitchFamily="2" charset="0"/>
                <a:cs typeface="Roboto Condensed" panose="02000000000000000000" pitchFamily="2" charset="0"/>
              </a:rPr>
              <a:t>Fundraising</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sp>
        <p:nvSpPr>
          <p:cNvPr id="4" name="TextBox 3">
            <a:extLst>
              <a:ext uri="{FF2B5EF4-FFF2-40B4-BE49-F238E27FC236}">
                <a16:creationId xmlns:a16="http://schemas.microsoft.com/office/drawing/2014/main" id="{9DA48CFE-4016-1C41-938E-456DEFAF4222}"/>
              </a:ext>
            </a:extLst>
          </p:cNvPr>
          <p:cNvSpPr txBox="1"/>
          <p:nvPr/>
        </p:nvSpPr>
        <p:spPr>
          <a:xfrm>
            <a:off x="6305266" y="932914"/>
            <a:ext cx="5886734" cy="5878532"/>
          </a:xfrm>
          <a:prstGeom prst="rect">
            <a:avLst/>
          </a:prstGeom>
          <a:noFill/>
        </p:spPr>
        <p:txBody>
          <a:bodyPr wrap="square" numCol="1" rtlCol="0">
            <a:spAutoFit/>
          </a:bodyPr>
          <a:lstStyle/>
          <a:p>
            <a:pPr>
              <a:spcAft>
                <a:spcPts val="600"/>
              </a:spcAft>
              <a:buFont typeface="+mj-lt"/>
              <a:buAutoNum type="arabicPeriod"/>
              <a:defRPr/>
            </a:pPr>
            <a:r>
              <a:rPr lang="en-US" sz="2400" dirty="0">
                <a:latin typeface="Roboto Light" panose="02000000000000000000" pitchFamily="2" charset="0"/>
                <a:ea typeface="Roboto Light" panose="02000000000000000000" pitchFamily="2" charset="0"/>
              </a:rPr>
              <a:t>People give to people, not organizations.</a:t>
            </a:r>
          </a:p>
          <a:p>
            <a:pPr>
              <a:spcAft>
                <a:spcPts val="600"/>
              </a:spcAft>
              <a:buFont typeface="+mj-lt"/>
              <a:buAutoNum type="arabicPeriod"/>
              <a:defRPr/>
            </a:pPr>
            <a:endParaRPr lang="en-US" sz="2400" dirty="0">
              <a:latin typeface="Roboto Light" panose="02000000000000000000" pitchFamily="2" charset="0"/>
              <a:ea typeface="Roboto Light" panose="02000000000000000000" pitchFamily="2" charset="0"/>
            </a:endParaRPr>
          </a:p>
          <a:p>
            <a:pPr>
              <a:spcAft>
                <a:spcPts val="600"/>
              </a:spcAft>
              <a:buFont typeface="+mj-lt"/>
              <a:buAutoNum type="arabicPeriod"/>
              <a:defRPr/>
            </a:pPr>
            <a:r>
              <a:rPr lang="en-US" sz="2400" dirty="0">
                <a:latin typeface="Roboto Light" panose="02000000000000000000" pitchFamily="2" charset="0"/>
                <a:ea typeface="Roboto Light" panose="02000000000000000000" pitchFamily="2" charset="0"/>
              </a:rPr>
              <a:t>Few people make a gift without being asked and . . . no one increases their giving without being encouraged.</a:t>
            </a:r>
          </a:p>
          <a:p>
            <a:pPr>
              <a:spcAft>
                <a:spcPts val="600"/>
              </a:spcAft>
              <a:buFont typeface="+mj-lt"/>
              <a:buAutoNum type="arabicPeriod"/>
              <a:defRPr/>
            </a:pPr>
            <a:endParaRPr lang="en-US" sz="2400" dirty="0">
              <a:latin typeface="Roboto Light" panose="02000000000000000000" pitchFamily="2" charset="0"/>
              <a:ea typeface="Roboto Light" panose="02000000000000000000" pitchFamily="2" charset="0"/>
            </a:endParaRPr>
          </a:p>
          <a:p>
            <a:pPr>
              <a:spcAft>
                <a:spcPts val="600"/>
              </a:spcAft>
              <a:buFont typeface="+mj-lt"/>
              <a:buAutoNum type="arabicPeriod"/>
              <a:defRPr/>
            </a:pPr>
            <a:r>
              <a:rPr lang="en-US" sz="2400" dirty="0">
                <a:latin typeface="Roboto Light" panose="02000000000000000000" pitchFamily="2" charset="0"/>
                <a:ea typeface="Roboto Light" panose="02000000000000000000" pitchFamily="2" charset="0"/>
              </a:rPr>
              <a:t>No one has been asked to give too much. Many have been asked for too little.</a:t>
            </a:r>
          </a:p>
          <a:p>
            <a:pPr>
              <a:spcAft>
                <a:spcPts val="600"/>
              </a:spcAft>
              <a:buFont typeface="+mj-lt"/>
              <a:buAutoNum type="arabicPeriod"/>
              <a:defRPr/>
            </a:pPr>
            <a:endParaRPr lang="en-US" sz="2400" dirty="0">
              <a:latin typeface="Roboto Light" panose="02000000000000000000" pitchFamily="2" charset="0"/>
              <a:ea typeface="Roboto Light" panose="02000000000000000000" pitchFamily="2" charset="0"/>
            </a:endParaRPr>
          </a:p>
          <a:p>
            <a:pPr>
              <a:spcAft>
                <a:spcPts val="600"/>
              </a:spcAft>
              <a:buFont typeface="+mj-lt"/>
              <a:buAutoNum type="arabicPeriod"/>
              <a:defRPr/>
            </a:pPr>
            <a:r>
              <a:rPr lang="en-US" sz="2400" dirty="0">
                <a:latin typeface="Roboto Light" panose="02000000000000000000" pitchFamily="2" charset="0"/>
                <a:ea typeface="Roboto Light" panose="02000000000000000000" pitchFamily="2" charset="0"/>
              </a:rPr>
              <a:t>The more personal the message, the greater the rate of success. </a:t>
            </a:r>
          </a:p>
          <a:p>
            <a:pPr>
              <a:spcAft>
                <a:spcPts val="600"/>
              </a:spcAft>
              <a:buFont typeface="+mj-lt"/>
              <a:buAutoNum type="arabicPeriod"/>
              <a:defRPr/>
            </a:pPr>
            <a:endParaRPr lang="en-US" sz="2400" dirty="0">
              <a:latin typeface="Roboto Light" panose="02000000000000000000" pitchFamily="2" charset="0"/>
              <a:ea typeface="Roboto Light" panose="02000000000000000000" pitchFamily="2" charset="0"/>
            </a:endParaRPr>
          </a:p>
          <a:p>
            <a:pPr>
              <a:spcAft>
                <a:spcPts val="600"/>
              </a:spcAft>
              <a:buFont typeface="+mj-lt"/>
              <a:buAutoNum type="arabicPeriod"/>
              <a:defRPr/>
            </a:pPr>
            <a:r>
              <a:rPr lang="en-US" sz="2400" dirty="0">
                <a:latin typeface="Roboto Light" panose="02000000000000000000" pitchFamily="2" charset="0"/>
                <a:ea typeface="Roboto Light" panose="02000000000000000000" pitchFamily="2" charset="0"/>
              </a:rPr>
              <a:t>Paper (emails, facts, brochures) only inform. But people inspire ...</a:t>
            </a:r>
          </a:p>
        </p:txBody>
      </p:sp>
      <p:sp>
        <p:nvSpPr>
          <p:cNvPr id="6" name="Freeform 6">
            <a:extLst>
              <a:ext uri="{FF2B5EF4-FFF2-40B4-BE49-F238E27FC236}">
                <a16:creationId xmlns:a16="http://schemas.microsoft.com/office/drawing/2014/main" id="{5D567B72-57B3-5443-A75C-E48092D87D96}"/>
              </a:ext>
            </a:extLst>
          </p:cNvPr>
          <p:cNvSpPr>
            <a:spLocks/>
          </p:cNvSpPr>
          <p:nvPr/>
        </p:nvSpPr>
        <p:spPr bwMode="auto">
          <a:xfrm rot="5400000" flipH="1">
            <a:off x="6746846" y="634265"/>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1766270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anim calcmode="lin" valueType="num">
                                      <p:cBhvr>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anim calcmode="lin" valueType="num">
                                      <p:cBhvr>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anim calcmode="lin" valueType="num">
                                      <p:cBhvr>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Effect transition="in" filter="fade">
                                      <p:cBhvr>
                                        <p:cTn id="36" dur="500"/>
                                        <p:tgtEl>
                                          <p:spTgt spid="4">
                                            <p:txEl>
                                              <p:pRg st="6" end="6"/>
                                            </p:txEl>
                                          </p:spTgt>
                                        </p:tgtEl>
                                      </p:cBhvr>
                                    </p:animEffect>
                                    <p:anim calcmode="lin" valueType="num">
                                      <p:cBhvr>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8"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anim calcmode="lin" valueType="num">
                                      <p:cBhvr>
                                        <p:cTn id="4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2011-C265-7BCD-A19A-951862FC1F8C}"/>
              </a:ext>
            </a:extLst>
          </p:cNvPr>
          <p:cNvSpPr>
            <a:spLocks noGrp="1"/>
          </p:cNvSpPr>
          <p:nvPr>
            <p:ph type="title"/>
          </p:nvPr>
        </p:nvSpPr>
        <p:spPr>
          <a:xfrm>
            <a:off x="805218" y="955344"/>
            <a:ext cx="10542232" cy="4640238"/>
          </a:xfrm>
        </p:spPr>
        <p:txBody>
          <a:bodyPr>
            <a:normAutofit fontScale="90000"/>
          </a:bodyPr>
          <a:lstStyle/>
          <a:p>
            <a:r>
              <a:rPr lang="en-US" dirty="0"/>
              <a:t>Don’t bombard with facts.</a:t>
            </a:r>
            <a:br>
              <a:rPr lang="en-US" dirty="0"/>
            </a:br>
            <a:br>
              <a:rPr lang="en-US" dirty="0"/>
            </a:br>
            <a:r>
              <a:rPr lang="en-US" dirty="0"/>
              <a:t>Instead, explain </a:t>
            </a:r>
            <a:r>
              <a:rPr lang="en-US" b="1" u="sng" dirty="0"/>
              <a:t>WHY </a:t>
            </a:r>
            <a:r>
              <a:rPr lang="en-US" dirty="0"/>
              <a:t>Scouts and </a:t>
            </a:r>
            <a:r>
              <a:rPr lang="en-US" b="1" u="sng" dirty="0"/>
              <a:t>WHY</a:t>
            </a:r>
            <a:r>
              <a:rPr lang="en-US" dirty="0"/>
              <a:t> give to SVMBC.</a:t>
            </a:r>
            <a:br>
              <a:rPr lang="en-US" dirty="0"/>
            </a:br>
            <a:br>
              <a:rPr lang="en-US" dirty="0"/>
            </a:br>
            <a:r>
              <a:rPr lang="en-US" dirty="0"/>
              <a:t>Then, ASK for a gift to Scouting</a:t>
            </a:r>
          </a:p>
        </p:txBody>
      </p:sp>
    </p:spTree>
    <p:extLst>
      <p:ext uri="{BB962C8B-B14F-4D97-AF65-F5344CB8AC3E}">
        <p14:creationId xmlns:p14="http://schemas.microsoft.com/office/powerpoint/2010/main" val="230827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2B41D-E059-88E7-8F39-9C98570F0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92F2-76D5-7C78-9847-02AADCF2F1D7}"/>
              </a:ext>
            </a:extLst>
          </p:cNvPr>
          <p:cNvSpPr>
            <a:spLocks noGrp="1"/>
          </p:cNvSpPr>
          <p:nvPr>
            <p:ph type="title"/>
          </p:nvPr>
        </p:nvSpPr>
        <p:spPr/>
        <p:txBody>
          <a:bodyPr/>
          <a:lstStyle/>
          <a:p>
            <a:r>
              <a:rPr lang="en-US" dirty="0"/>
              <a:t>Your Messaging – Why Scouts?</a:t>
            </a:r>
          </a:p>
        </p:txBody>
      </p:sp>
      <p:sp>
        <p:nvSpPr>
          <p:cNvPr id="3" name="Content Placeholder 2">
            <a:extLst>
              <a:ext uri="{FF2B5EF4-FFF2-40B4-BE49-F238E27FC236}">
                <a16:creationId xmlns:a16="http://schemas.microsoft.com/office/drawing/2014/main" id="{C3E5AA1A-7394-AAA6-17A5-EFE5EF05DE90}"/>
              </a:ext>
            </a:extLst>
          </p:cNvPr>
          <p:cNvSpPr>
            <a:spLocks noGrp="1"/>
          </p:cNvSpPr>
          <p:nvPr>
            <p:ph idx="1"/>
          </p:nvPr>
        </p:nvSpPr>
        <p:spPr>
          <a:xfrm>
            <a:off x="838200" y="1278294"/>
            <a:ext cx="10515600" cy="4898669"/>
          </a:xfrm>
        </p:spPr>
        <p:txBody>
          <a:bodyPr>
            <a:normAutofit fontScale="92500" lnSpcReduction="10000"/>
          </a:bodyPr>
          <a:lstStyle/>
          <a:p>
            <a:pPr marL="0" indent="0">
              <a:buNone/>
            </a:pPr>
            <a:endParaRPr lang="en-US" dirty="0"/>
          </a:p>
          <a:p>
            <a:r>
              <a:rPr lang="en-US" dirty="0"/>
              <a:t>To give youth the skills they need to unlock their full potential in a safe place to learn, grow, and experience the great adventure of Scouting.</a:t>
            </a:r>
          </a:p>
          <a:p>
            <a:pPr marL="0" indent="0">
              <a:buNone/>
            </a:pPr>
            <a:endParaRPr lang="en-US" dirty="0"/>
          </a:p>
          <a:p>
            <a:r>
              <a:rPr lang="en-US" dirty="0"/>
              <a:t>To prepare youth to make ethical choices over their lifetimes by instilling in them the values of the Scout Oath and Law.</a:t>
            </a:r>
          </a:p>
          <a:p>
            <a:pPr marL="0" indent="0">
              <a:buNone/>
            </a:pPr>
            <a:endParaRPr lang="en-US" dirty="0"/>
          </a:p>
          <a:p>
            <a:r>
              <a:rPr lang="en-US" dirty="0"/>
              <a:t>Because tomorrow matters.</a:t>
            </a:r>
          </a:p>
          <a:p>
            <a:endParaRPr lang="en-US" dirty="0"/>
          </a:p>
          <a:p>
            <a:pPr marL="0" indent="0">
              <a:buNone/>
            </a:pPr>
            <a:r>
              <a:rPr lang="en-US" sz="3900" b="1" dirty="0"/>
              <a:t>Convey the message through a personal story about Scouting making a difference in a young person’s life.</a:t>
            </a:r>
          </a:p>
        </p:txBody>
      </p:sp>
    </p:spTree>
    <p:extLst>
      <p:ext uri="{BB962C8B-B14F-4D97-AF65-F5344CB8AC3E}">
        <p14:creationId xmlns:p14="http://schemas.microsoft.com/office/powerpoint/2010/main" val="148824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17C81-2F16-69C7-F9FD-D9A796D530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91478E2-A3A8-217F-7567-1C7D0B90ABE6}"/>
              </a:ext>
            </a:extLst>
          </p:cNvPr>
          <p:cNvSpPr txBox="1">
            <a:spLocks/>
          </p:cNvSpPr>
          <p:nvPr/>
        </p:nvSpPr>
        <p:spPr>
          <a:xfrm>
            <a:off x="4867843" y="279578"/>
            <a:ext cx="6703578" cy="707886"/>
          </a:xfrm>
          <a:prstGeom prst="rect">
            <a:avLst/>
          </a:prstGeom>
          <a:noFill/>
          <a:effectLst/>
        </p:spPr>
        <p:txBody>
          <a:bodyPr wrap="square" rtlCol="0">
            <a:spAutoFit/>
          </a:bodyPr>
          <a:lstStyle/>
          <a:p>
            <a:r>
              <a:rPr lang="en-US" sz="4000" dirty="0">
                <a:solidFill>
                  <a:srgbClr val="0073BC"/>
                </a:solidFill>
                <a:latin typeface="Roboto Slab" pitchFamily="2" charset="0"/>
                <a:ea typeface="Roboto Slab" pitchFamily="2" charset="0"/>
                <a:cs typeface="Roboto Condensed" panose="02000000000000000000" pitchFamily="2" charset="0"/>
              </a:rPr>
              <a:t>PRESENTATION TIPS</a:t>
            </a:r>
            <a:endParaRPr lang="fr-CA" sz="4000" dirty="0">
              <a:solidFill>
                <a:srgbClr val="0073BC"/>
              </a:solidFill>
              <a:latin typeface="Roboto Slab" pitchFamily="2" charset="0"/>
              <a:ea typeface="Roboto Slab" pitchFamily="2" charset="0"/>
              <a:cs typeface="Roboto Condensed" panose="02000000000000000000" pitchFamily="2" charset="0"/>
            </a:endParaRPr>
          </a:p>
        </p:txBody>
      </p:sp>
      <p:pic>
        <p:nvPicPr>
          <p:cNvPr id="8" name="Picture Placeholder 7">
            <a:extLst>
              <a:ext uri="{FF2B5EF4-FFF2-40B4-BE49-F238E27FC236}">
                <a16:creationId xmlns:a16="http://schemas.microsoft.com/office/drawing/2014/main" id="{42E174E6-8359-9E4C-7391-9896494D3FDE}"/>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l="3917" t="2" b="3915"/>
          <a:stretch/>
        </p:blipFill>
        <p:spPr>
          <a:xfrm>
            <a:off x="0" y="175"/>
            <a:ext cx="4577715" cy="6857649"/>
          </a:xfrm>
        </p:spPr>
      </p:pic>
      <p:sp>
        <p:nvSpPr>
          <p:cNvPr id="9" name="TextBox 8">
            <a:extLst>
              <a:ext uri="{FF2B5EF4-FFF2-40B4-BE49-F238E27FC236}">
                <a16:creationId xmlns:a16="http://schemas.microsoft.com/office/drawing/2014/main" id="{1E7B7F23-9CF0-7CBB-7017-550D5E4274DC}"/>
              </a:ext>
            </a:extLst>
          </p:cNvPr>
          <p:cNvSpPr txBox="1"/>
          <p:nvPr/>
        </p:nvSpPr>
        <p:spPr>
          <a:xfrm>
            <a:off x="4380392" y="1720839"/>
            <a:ext cx="767848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Make eye contact with members of the audience.</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Don’t mumble.  Speak clearly and slowly.</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Project sincerity and pride of volunteering in Scouting</a:t>
            </a:r>
          </a:p>
          <a:p>
            <a:pPr marL="285750" indent="-285750">
              <a:buFont typeface="Arial" panose="020B0604020202020204" pitchFamily="34" charset="0"/>
              <a:buChar char="•"/>
            </a:pPr>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Be brief!  No more than 5-8 minutes.</a:t>
            </a:r>
          </a:p>
          <a:p>
            <a:endParaRPr lang="en-US" sz="2400" dirty="0">
              <a:latin typeface="Roboto Light" panose="02000000000000000000" pitchFamily="2" charset="0"/>
              <a:ea typeface="Roboto Light" panose="02000000000000000000" pitchFamily="2" charset="0"/>
              <a:cs typeface="Arial" panose="020B0604020202020204" pitchFamily="34" charset="0"/>
            </a:endParaRPr>
          </a:p>
          <a:p>
            <a:pPr marL="285750" indent="-285750">
              <a:buFont typeface="Arial" panose="020B0604020202020204" pitchFamily="34" charset="0"/>
              <a:buChar char="•"/>
            </a:pPr>
            <a:r>
              <a:rPr lang="en-US" sz="2400" dirty="0">
                <a:latin typeface="Roboto Light" panose="02000000000000000000" pitchFamily="2" charset="0"/>
                <a:ea typeface="Roboto Light" panose="02000000000000000000" pitchFamily="2" charset="0"/>
                <a:cs typeface="Arial" panose="020B0604020202020204" pitchFamily="34" charset="0"/>
              </a:rPr>
              <a:t>Do not try to cover everything in your presentation.</a:t>
            </a:r>
          </a:p>
        </p:txBody>
      </p:sp>
    </p:spTree>
    <p:extLst>
      <p:ext uri="{BB962C8B-B14F-4D97-AF65-F5344CB8AC3E}">
        <p14:creationId xmlns:p14="http://schemas.microsoft.com/office/powerpoint/2010/main" val="3025263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EEEA3A7-C761-F34F-9624-230B0AFC258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7" name="Freeform: Shape 56"/>
          <p:cNvSpPr/>
          <p:nvPr/>
        </p:nvSpPr>
        <p:spPr bwMode="auto">
          <a:xfrm>
            <a:off x="0" y="2068769"/>
            <a:ext cx="12192000" cy="4789231"/>
          </a:xfrm>
          <a:custGeom>
            <a:avLst/>
            <a:gdLst>
              <a:gd name="connsiteX0" fmla="*/ 12192000 w 12192000"/>
              <a:gd name="connsiteY0" fmla="*/ 0 h 4789231"/>
              <a:gd name="connsiteX1" fmla="*/ 12192000 w 12192000"/>
              <a:gd name="connsiteY1" fmla="*/ 4789231 h 4789231"/>
              <a:gd name="connsiteX2" fmla="*/ 0 w 12192000"/>
              <a:gd name="connsiteY2" fmla="*/ 4789231 h 4789231"/>
              <a:gd name="connsiteX3" fmla="*/ 0 w 12192000"/>
              <a:gd name="connsiteY3" fmla="*/ 2489769 h 4789231"/>
            </a:gdLst>
            <a:ahLst/>
            <a:cxnLst>
              <a:cxn ang="0">
                <a:pos x="connsiteX0" y="connsiteY0"/>
              </a:cxn>
              <a:cxn ang="0">
                <a:pos x="connsiteX1" y="connsiteY1"/>
              </a:cxn>
              <a:cxn ang="0">
                <a:pos x="connsiteX2" y="connsiteY2"/>
              </a:cxn>
              <a:cxn ang="0">
                <a:pos x="connsiteX3" y="connsiteY3"/>
              </a:cxn>
            </a:cxnLst>
            <a:rect l="l" t="t" r="r" b="b"/>
            <a:pathLst>
              <a:path w="12192000" h="4789231">
                <a:moveTo>
                  <a:pt x="12192000" y="0"/>
                </a:moveTo>
                <a:lnTo>
                  <a:pt x="12192000" y="4789231"/>
                </a:lnTo>
                <a:lnTo>
                  <a:pt x="0" y="4789231"/>
                </a:lnTo>
                <a:lnTo>
                  <a:pt x="0" y="2489769"/>
                </a:lnTo>
                <a:close/>
              </a:path>
            </a:pathLst>
          </a:custGeom>
          <a:solidFill>
            <a:srgbClr val="0070C0">
              <a:alpha val="73000"/>
            </a:srgb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sp>
        <p:nvSpPr>
          <p:cNvPr id="69" name="TextBox 68"/>
          <p:cNvSpPr txBox="1">
            <a:spLocks/>
          </p:cNvSpPr>
          <p:nvPr/>
        </p:nvSpPr>
        <p:spPr>
          <a:xfrm>
            <a:off x="6708728" y="3799616"/>
            <a:ext cx="5483272" cy="1323439"/>
          </a:xfrm>
          <a:prstGeom prst="rect">
            <a:avLst/>
          </a:prstGeom>
          <a:noFill/>
          <a:effectLst/>
        </p:spPr>
        <p:txBody>
          <a:bodyPr wrap="square" rtlCol="0">
            <a:spAutoFit/>
          </a:bodyPr>
          <a:lstStyle/>
          <a:p>
            <a:r>
              <a:rPr lang="en-US" sz="4000" dirty="0">
                <a:solidFill>
                  <a:schemeClr val="bg1"/>
                </a:solidFill>
                <a:latin typeface="Roboto Slab" pitchFamily="2" charset="0"/>
                <a:ea typeface="Roboto Slab" pitchFamily="2" charset="0"/>
                <a:cs typeface="Roboto Condensed" panose="02000000000000000000" pitchFamily="2" charset="0"/>
              </a:rPr>
              <a:t>THE FOS PRESENTATION</a:t>
            </a:r>
          </a:p>
        </p:txBody>
      </p:sp>
      <p:sp>
        <p:nvSpPr>
          <p:cNvPr id="70" name="Freeform 6"/>
          <p:cNvSpPr>
            <a:spLocks/>
          </p:cNvSpPr>
          <p:nvPr/>
        </p:nvSpPr>
        <p:spPr bwMode="auto">
          <a:xfrm rot="5400000" flipH="1">
            <a:off x="7071386" y="4945836"/>
            <a:ext cx="45719" cy="551579"/>
          </a:xfrm>
          <a:custGeom>
            <a:avLst/>
            <a:gdLst>
              <a:gd name="T0" fmla="*/ 22 w 71"/>
              <a:gd name="T1" fmla="*/ 859 h 859"/>
              <a:gd name="T2" fmla="*/ 0 w 71"/>
              <a:gd name="T3" fmla="*/ 836 h 859"/>
              <a:gd name="T4" fmla="*/ 0 w 71"/>
              <a:gd name="T5" fmla="*/ 23 h 859"/>
              <a:gd name="T6" fmla="*/ 22 w 71"/>
              <a:gd name="T7" fmla="*/ 0 h 859"/>
              <a:gd name="T8" fmla="*/ 48 w 71"/>
              <a:gd name="T9" fmla="*/ 0 h 859"/>
              <a:gd name="T10" fmla="*/ 71 w 71"/>
              <a:gd name="T11" fmla="*/ 23 h 859"/>
              <a:gd name="T12" fmla="*/ 71 w 71"/>
              <a:gd name="T13" fmla="*/ 836 h 859"/>
              <a:gd name="T14" fmla="*/ 48 w 71"/>
              <a:gd name="T15" fmla="*/ 859 h 859"/>
              <a:gd name="T16" fmla="*/ 22 w 71"/>
              <a:gd name="T17" fmla="*/ 859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859">
                <a:moveTo>
                  <a:pt x="22" y="859"/>
                </a:moveTo>
                <a:cubicBezTo>
                  <a:pt x="10" y="859"/>
                  <a:pt x="0" y="849"/>
                  <a:pt x="0" y="836"/>
                </a:cubicBezTo>
                <a:cubicBezTo>
                  <a:pt x="0" y="23"/>
                  <a:pt x="0" y="23"/>
                  <a:pt x="0" y="23"/>
                </a:cubicBezTo>
                <a:cubicBezTo>
                  <a:pt x="0" y="11"/>
                  <a:pt x="10" y="0"/>
                  <a:pt x="22" y="0"/>
                </a:cubicBezTo>
                <a:cubicBezTo>
                  <a:pt x="48" y="0"/>
                  <a:pt x="48" y="0"/>
                  <a:pt x="48" y="0"/>
                </a:cubicBezTo>
                <a:cubicBezTo>
                  <a:pt x="61" y="0"/>
                  <a:pt x="71" y="11"/>
                  <a:pt x="71" y="23"/>
                </a:cubicBezTo>
                <a:cubicBezTo>
                  <a:pt x="71" y="836"/>
                  <a:pt x="71" y="836"/>
                  <a:pt x="71" y="836"/>
                </a:cubicBezTo>
                <a:cubicBezTo>
                  <a:pt x="71" y="849"/>
                  <a:pt x="61" y="859"/>
                  <a:pt x="48" y="859"/>
                </a:cubicBezTo>
                <a:lnTo>
                  <a:pt x="22" y="8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CA"/>
          </a:p>
        </p:txBody>
      </p:sp>
      <p:sp>
        <p:nvSpPr>
          <p:cNvPr id="22" name="Right Triangle 21"/>
          <p:cNvSpPr/>
          <p:nvPr/>
        </p:nvSpPr>
        <p:spPr bwMode="auto">
          <a:xfrm>
            <a:off x="0" y="5138870"/>
            <a:ext cx="3521451" cy="1719130"/>
          </a:xfrm>
          <a:prstGeom prst="rtTriangle">
            <a:avLst/>
          </a:prstGeom>
          <a:solidFill>
            <a:schemeClr val="tx1">
              <a:alpha val="50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algn="ctr"/>
            <a:endParaRPr lang="fr-CA"/>
          </a:p>
        </p:txBody>
      </p:sp>
      <p:pic>
        <p:nvPicPr>
          <p:cNvPr id="10" name="Picture 9">
            <a:extLst>
              <a:ext uri="{FF2B5EF4-FFF2-40B4-BE49-F238E27FC236}">
                <a16:creationId xmlns:a16="http://schemas.microsoft.com/office/drawing/2014/main" id="{0706AF3A-CA2F-604D-BF2C-EE9306976A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9915" b="13350"/>
          <a:stretch/>
        </p:blipFill>
        <p:spPr>
          <a:xfrm>
            <a:off x="6163236" y="5373985"/>
            <a:ext cx="4754880" cy="1403333"/>
          </a:xfrm>
          <a:prstGeom prst="rect">
            <a:avLst/>
          </a:prstGeom>
        </p:spPr>
      </p:pic>
    </p:spTree>
    <p:extLst>
      <p:ext uri="{BB962C8B-B14F-4D97-AF65-F5344CB8AC3E}">
        <p14:creationId xmlns:p14="http://schemas.microsoft.com/office/powerpoint/2010/main" val="14956809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p:tgtEl>
                                          <p:spTgt spid="57"/>
                                        </p:tgtEl>
                                        <p:attrNameLst>
                                          <p:attrName>ppt_y</p:attrName>
                                        </p:attrNameLst>
                                      </p:cBhvr>
                                      <p:tavLst>
                                        <p:tav tm="0">
                                          <p:val>
                                            <p:strVal val="#ppt_y+#ppt_h*1.125000"/>
                                          </p:val>
                                        </p:tav>
                                        <p:tav tm="100000">
                                          <p:val>
                                            <p:strVal val="#ppt_y"/>
                                          </p:val>
                                        </p:tav>
                                      </p:tavLst>
                                    </p:anim>
                                    <p:animEffect transition="in" filter="wipe(up)">
                                      <p:cBhvr>
                                        <p:cTn id="8" dur="500"/>
                                        <p:tgtEl>
                                          <p:spTgt spid="57"/>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p:tgtEl>
                                          <p:spTgt spid="22"/>
                                        </p:tgtEl>
                                        <p:attrNameLst>
                                          <p:attrName>ppt_y</p:attrName>
                                        </p:attrNameLst>
                                      </p:cBhvr>
                                      <p:tavLst>
                                        <p:tav tm="0">
                                          <p:val>
                                            <p:strVal val="#ppt_y+#ppt_h*1.125000"/>
                                          </p:val>
                                        </p:tav>
                                        <p:tav tm="100000">
                                          <p:val>
                                            <p:strVal val="#ppt_y"/>
                                          </p:val>
                                        </p:tav>
                                      </p:tavLst>
                                    </p:anim>
                                    <p:animEffect transition="in" filter="wipe(up)">
                                      <p:cBhvr>
                                        <p:cTn id="13" dur="500"/>
                                        <p:tgtEl>
                                          <p:spTgt spid="2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anim calcmode="lin" valueType="num">
                                      <p:cBhvr>
                                        <p:cTn id="18" dur="500" fill="hold"/>
                                        <p:tgtEl>
                                          <p:spTgt spid="69"/>
                                        </p:tgtEl>
                                        <p:attrNameLst>
                                          <p:attrName>ppt_x</p:attrName>
                                        </p:attrNameLst>
                                      </p:cBhvr>
                                      <p:tavLst>
                                        <p:tav tm="0">
                                          <p:val>
                                            <p:strVal val="#ppt_x"/>
                                          </p:val>
                                        </p:tav>
                                        <p:tav tm="100000">
                                          <p:val>
                                            <p:strVal val="#ppt_x"/>
                                          </p:val>
                                        </p:tav>
                                      </p:tavLst>
                                    </p:anim>
                                    <p:anim calcmode="lin" valueType="num">
                                      <p:cBhvr>
                                        <p:cTn id="19" dur="500" fill="hold"/>
                                        <p:tgtEl>
                                          <p:spTgt spid="6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anim calcmode="lin" valueType="num">
                                      <p:cBhvr>
                                        <p:cTn id="23" dur="500" fill="hold"/>
                                        <p:tgtEl>
                                          <p:spTgt spid="70"/>
                                        </p:tgtEl>
                                        <p:attrNameLst>
                                          <p:attrName>ppt_x</p:attrName>
                                        </p:attrNameLst>
                                      </p:cBhvr>
                                      <p:tavLst>
                                        <p:tav tm="0">
                                          <p:val>
                                            <p:strVal val="#ppt_x"/>
                                          </p:val>
                                        </p:tav>
                                        <p:tav tm="100000">
                                          <p:val>
                                            <p:strVal val="#ppt_x"/>
                                          </p:val>
                                        </p:tav>
                                      </p:tavLst>
                                    </p:anim>
                                    <p:anim calcmode="lin" valueType="num">
                                      <p:cBhvr>
                                        <p:cTn id="24" dur="5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9" grpId="0"/>
      <p:bldP spid="70" grpId="0" animBg="1"/>
      <p:bldP spid="22" grpId="0" animBg="1"/>
    </p:bldLst>
  </p:timing>
</p:sld>
</file>

<file path=ppt/theme/theme1.xml><?xml version="1.0" encoding="utf-8"?>
<a:theme xmlns:a="http://schemas.openxmlformats.org/drawingml/2006/main" name="Office Theme">
  <a:themeElements>
    <a:clrScheme name="Shift - Blue">
      <a:dk1>
        <a:srgbClr val="000000"/>
      </a:dk1>
      <a:lt1>
        <a:srgbClr val="FFFFFF"/>
      </a:lt1>
      <a:dk2>
        <a:srgbClr val="000000"/>
      </a:dk2>
      <a:lt2>
        <a:srgbClr val="FFFFFF"/>
      </a:lt2>
      <a:accent1>
        <a:srgbClr val="277787"/>
      </a:accent1>
      <a:accent2>
        <a:srgbClr val="3095A3"/>
      </a:accent2>
      <a:accent3>
        <a:srgbClr val="35A8B7"/>
      </a:accent3>
      <a:accent4>
        <a:srgbClr val="2A3449"/>
      </a:accent4>
      <a:accent5>
        <a:srgbClr val="36435E"/>
      </a:accent5>
      <a:accent6>
        <a:srgbClr val="445977"/>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63500" cap="flat">
          <a:noFill/>
          <a:prstDash val="solid"/>
          <a:miter lim="800000"/>
          <a:headEnd/>
          <a:tailEnd/>
        </a:ln>
      </a:spPr>
      <a:bodyPr vert="horz" wrap="square" lIns="91440" tIns="45720" rIns="91440" bIns="45720" numCol="1" anchor="t" anchorCtr="0" compatLnSpc="1">
        <a:prstTxWarp prst="textNoShape">
          <a:avLst/>
        </a:prstTxWarp>
      </a:bodyPr>
      <a:lstStyle>
        <a:defPPr algn="ctr">
          <a:defRPr/>
        </a:defPPr>
      </a:lstStyle>
    </a:spDef>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3c34bd9-5986-4dc1-9abf-7fe4c3389998" xsi:nil="true"/>
    <lcf76f155ced4ddcb4097134ff3c332f xmlns="0b2afb01-77fb-49df-b284-cdbd1330440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2EEAD764A0754CA2C4AD812304E580" ma:contentTypeVersion="18" ma:contentTypeDescription="Create a new document." ma:contentTypeScope="" ma:versionID="e7b583a77c0f37a3c073d194ff9f589d">
  <xsd:schema xmlns:xsd="http://www.w3.org/2001/XMLSchema" xmlns:xs="http://www.w3.org/2001/XMLSchema" xmlns:p="http://schemas.microsoft.com/office/2006/metadata/properties" xmlns:ns2="0b2afb01-77fb-49df-b284-cdbd1330440f" xmlns:ns3="43c34bd9-5986-4dc1-9abf-7fe4c3389998" targetNamespace="http://schemas.microsoft.com/office/2006/metadata/properties" ma:root="true" ma:fieldsID="a498c373e864663bc09cd7c2bc8ee063" ns2:_="" ns3:_="">
    <xsd:import namespace="0b2afb01-77fb-49df-b284-cdbd1330440f"/>
    <xsd:import namespace="43c34bd9-5986-4dc1-9abf-7fe4c338999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2afb01-77fb-49df-b284-cdbd133044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9308d4-bde5-4dca-adcb-0162404f86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c34bd9-5986-4dc1-9abf-7fe4c338999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fd7064-0eb5-4bc8-9a2e-81c246ebc856}" ma:internalName="TaxCatchAll" ma:showField="CatchAllData" ma:web="43c34bd9-5986-4dc1-9abf-7fe4c33899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9A9C50-6907-40D0-8AFF-13EF42D7223E}">
  <ds:schemaRefs>
    <ds:schemaRef ds:uri="http://schemas.microsoft.com/sharepoint/v3/contenttype/forms"/>
  </ds:schemaRefs>
</ds:datastoreItem>
</file>

<file path=customXml/itemProps2.xml><?xml version="1.0" encoding="utf-8"?>
<ds:datastoreItem xmlns:ds="http://schemas.openxmlformats.org/officeDocument/2006/customXml" ds:itemID="{A3687D95-2D38-42CC-BD31-269FF138773C}">
  <ds:schemaRefs>
    <ds:schemaRef ds:uri="http://schemas.microsoft.com/office/2006/metadata/properties"/>
    <ds:schemaRef ds:uri="http://www.w3.org/2000/xmlns/"/>
    <ds:schemaRef ds:uri="43c34bd9-5986-4dc1-9abf-7fe4c3389998"/>
    <ds:schemaRef ds:uri="http://www.w3.org/2001/XMLSchema-instance"/>
    <ds:schemaRef ds:uri="0b2afb01-77fb-49df-b284-cdbd1330440f"/>
    <ds:schemaRef ds:uri="http://schemas.microsoft.com/office/infopath/2007/PartnerControls"/>
  </ds:schemaRefs>
</ds:datastoreItem>
</file>

<file path=customXml/itemProps3.xml><?xml version="1.0" encoding="utf-8"?>
<ds:datastoreItem xmlns:ds="http://schemas.openxmlformats.org/officeDocument/2006/customXml" ds:itemID="{279226FB-F5F5-4C17-A2DC-16BE8A5D40CB}">
  <ds:schemaRefs>
    <ds:schemaRef ds:uri="http://schemas.microsoft.com/office/2006/metadata/contentType"/>
    <ds:schemaRef ds:uri="http://schemas.microsoft.com/office/2006/metadata/properties/metaAttributes"/>
    <ds:schemaRef ds:uri="http://www.w3.org/2000/xmlns/"/>
    <ds:schemaRef ds:uri="http://www.w3.org/2001/XMLSchema"/>
    <ds:schemaRef ds:uri="0b2afb01-77fb-49df-b284-cdbd1330440f"/>
    <ds:schemaRef ds:uri="43c34bd9-5986-4dc1-9abf-7fe4c338999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d9008a0-7846-4989-a4c5-77cfad3f7e4e}" enabled="0" method="" siteId="{fd9008a0-7846-4989-a4c5-77cfad3f7e4e}" removed="1"/>
</clbl:labelList>
</file>

<file path=docProps/app.xml><?xml version="1.0" encoding="utf-8"?>
<Properties xmlns="http://schemas.openxmlformats.org/officeDocument/2006/extended-properties" xmlns:vt="http://schemas.openxmlformats.org/officeDocument/2006/docPropsVTypes">
  <Template/>
  <TotalTime>33912</TotalTime>
  <Words>2244</Words>
  <Application>Microsoft Office PowerPoint</Application>
  <PresentationFormat>Widescreen</PresentationFormat>
  <Paragraphs>294</Paragraphs>
  <Slides>30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Roboto Light</vt:lpstr>
      <vt:lpstr>Roboto Slab</vt:lpstr>
      <vt:lpstr>ヒラギノ角ゴ Pro W3</vt:lpstr>
      <vt:lpstr>Office Theme</vt:lpstr>
      <vt:lpstr>PowerPoint Presentation</vt:lpstr>
      <vt:lpstr>PowerPoint Presentation</vt:lpstr>
      <vt:lpstr>PowerPoint Presentation</vt:lpstr>
      <vt:lpstr>Why do people give?</vt:lpstr>
      <vt:lpstr>PowerPoint Presentation</vt:lpstr>
      <vt:lpstr>Don’t bombard with facts.  Instead, explain WHY Scouts and WHY give to SVMBC.  Then, ASK for a gift to Scouting</vt:lpstr>
      <vt:lpstr>Your Messaging – Why Scouts?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Pledge Card in the Brochure</vt:lpstr>
      <vt:lpstr>Give Now</vt:lpstr>
      <vt:lpstr>Give Later – Pledge Only Today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Robz</dc:creator>
  <cp:keywords/>
  <dc:description/>
  <cp:lastModifiedBy>Douglas Gips</cp:lastModifiedBy>
  <cp:revision>1259</cp:revision>
  <cp:lastPrinted>2018-09-18T14:35:44Z</cp:lastPrinted>
  <dcterms:created xsi:type="dcterms:W3CDTF">2016-05-11T14:31:01Z</dcterms:created>
  <dcterms:modified xsi:type="dcterms:W3CDTF">2025-12-13T01:53:45Z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0x010100D42EEAD764A0754CA2C4AD812304E580</vt:lpwstr>
  </property>
  <property fmtid="{D5CDD505-2E9C-101B-9397-08002B2CF9AE}" pid="3" name="Order">
    <vt:r8>7728400</vt:r8>
  </property>
</Properties>
</file>